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060856" y="0"/>
            <a:ext cx="2227580" cy="10287000"/>
          </a:xfrm>
          <a:custGeom>
            <a:avLst/>
            <a:gdLst/>
            <a:ahLst/>
            <a:cxnLst/>
            <a:rect l="l" t="t" r="r" b="b"/>
            <a:pathLst>
              <a:path w="2227580" h="10287000">
                <a:moveTo>
                  <a:pt x="0" y="10287000"/>
                </a:moveTo>
                <a:lnTo>
                  <a:pt x="2227143" y="10287000"/>
                </a:lnTo>
                <a:lnTo>
                  <a:pt x="2227143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43050" y="0"/>
            <a:ext cx="11431905" cy="10287000"/>
          </a:xfrm>
          <a:custGeom>
            <a:avLst/>
            <a:gdLst/>
            <a:ahLst/>
            <a:cxnLst/>
            <a:rect l="l" t="t" r="r" b="b"/>
            <a:pathLst>
              <a:path w="11431905" h="10287000">
                <a:moveTo>
                  <a:pt x="0" y="10287000"/>
                </a:moveTo>
                <a:lnTo>
                  <a:pt x="11431706" y="10287000"/>
                </a:lnTo>
                <a:lnTo>
                  <a:pt x="11431706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2974757" y="0"/>
            <a:ext cx="3086100" cy="10287000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3086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3086099" y="0"/>
                </a:lnTo>
                <a:lnTo>
                  <a:pt x="3086099" y="10286999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1776313" y="812520"/>
            <a:ext cx="5486399" cy="902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0"/>
            <a:ext cx="1543050" cy="10287000"/>
          </a:xfrm>
          <a:custGeom>
            <a:avLst/>
            <a:gdLst/>
            <a:ahLst/>
            <a:cxnLst/>
            <a:rect l="l" t="t" r="r" b="b"/>
            <a:pathLst>
              <a:path w="1543050" h="10287000">
                <a:moveTo>
                  <a:pt x="154304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543049" y="0"/>
                </a:lnTo>
                <a:lnTo>
                  <a:pt x="1543049" y="10286999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752935" y="3206709"/>
            <a:ext cx="3459479" cy="569595"/>
          </a:xfrm>
          <a:custGeom>
            <a:avLst/>
            <a:gdLst/>
            <a:ahLst/>
            <a:cxnLst/>
            <a:rect l="l" t="t" r="r" b="b"/>
            <a:pathLst>
              <a:path w="3459479" h="569595">
                <a:moveTo>
                  <a:pt x="3287656" y="569485"/>
                </a:moveTo>
                <a:lnTo>
                  <a:pt x="171418" y="569485"/>
                </a:lnTo>
                <a:lnTo>
                  <a:pt x="125862" y="563362"/>
                </a:lnTo>
                <a:lnTo>
                  <a:pt x="84906" y="546076"/>
                </a:lnTo>
                <a:lnTo>
                  <a:pt x="50207" y="519264"/>
                </a:lnTo>
                <a:lnTo>
                  <a:pt x="23398" y="484564"/>
                </a:lnTo>
                <a:lnTo>
                  <a:pt x="6115" y="443609"/>
                </a:lnTo>
                <a:lnTo>
                  <a:pt x="0" y="398106"/>
                </a:lnTo>
                <a:lnTo>
                  <a:pt x="0" y="171381"/>
                </a:lnTo>
                <a:lnTo>
                  <a:pt x="6115" y="125867"/>
                </a:lnTo>
                <a:lnTo>
                  <a:pt x="23398" y="84910"/>
                </a:lnTo>
                <a:lnTo>
                  <a:pt x="50207" y="50211"/>
                </a:lnTo>
                <a:lnTo>
                  <a:pt x="84906" y="23405"/>
                </a:lnTo>
                <a:lnTo>
                  <a:pt x="125862" y="6123"/>
                </a:lnTo>
                <a:lnTo>
                  <a:pt x="171439" y="0"/>
                </a:lnTo>
                <a:lnTo>
                  <a:pt x="3287635" y="0"/>
                </a:lnTo>
                <a:lnTo>
                  <a:pt x="3333215" y="6123"/>
                </a:lnTo>
                <a:lnTo>
                  <a:pt x="3374173" y="23405"/>
                </a:lnTo>
                <a:lnTo>
                  <a:pt x="3408871" y="50211"/>
                </a:lnTo>
                <a:lnTo>
                  <a:pt x="3435678" y="84910"/>
                </a:lnTo>
                <a:lnTo>
                  <a:pt x="3452960" y="125867"/>
                </a:lnTo>
                <a:lnTo>
                  <a:pt x="3459074" y="171381"/>
                </a:lnTo>
                <a:lnTo>
                  <a:pt x="3459074" y="398106"/>
                </a:lnTo>
                <a:lnTo>
                  <a:pt x="3452960" y="443609"/>
                </a:lnTo>
                <a:lnTo>
                  <a:pt x="3435678" y="484564"/>
                </a:lnTo>
                <a:lnTo>
                  <a:pt x="3408871" y="519264"/>
                </a:lnTo>
                <a:lnTo>
                  <a:pt x="3374173" y="546076"/>
                </a:lnTo>
                <a:lnTo>
                  <a:pt x="3333215" y="563362"/>
                </a:lnTo>
                <a:lnTo>
                  <a:pt x="3287656" y="569485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40226" y="3846841"/>
            <a:ext cx="14807547" cy="161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2"/>
            <a:ext cx="3294887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2293" y="870810"/>
            <a:ext cx="15343412" cy="1228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10139" y="3032293"/>
            <a:ext cx="10667721" cy="3740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Relationship Id="rId4" Type="http://schemas.openxmlformats.org/officeDocument/2006/relationships/image" Target="../media/image35.png"/><Relationship Id="rId5" Type="http://schemas.openxmlformats.org/officeDocument/2006/relationships/image" Target="../media/image4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jpg"/><Relationship Id="rId9" Type="http://schemas.openxmlformats.org/officeDocument/2006/relationships/image" Target="../media/image3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12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4209" y="3279733"/>
            <a:ext cx="11569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dirty="0" sz="240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4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0226" y="3846841"/>
            <a:ext cx="9711690" cy="161417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 marR="5080">
              <a:lnSpc>
                <a:spcPct val="79700"/>
              </a:lnSpc>
              <a:spcBef>
                <a:spcPts val="1510"/>
              </a:spcBef>
            </a:pPr>
            <a:r>
              <a:rPr dirty="0" sz="5800" spc="-160" b="1">
                <a:solidFill>
                  <a:srgbClr val="B93A09"/>
                </a:solidFill>
                <a:latin typeface="Arial"/>
                <a:cs typeface="Arial"/>
              </a:rPr>
              <a:t>ANALYSIS </a:t>
            </a:r>
            <a:r>
              <a:rPr dirty="0" sz="5800" spc="-155" b="1">
                <a:solidFill>
                  <a:srgbClr val="B93A09"/>
                </a:solidFill>
                <a:latin typeface="Arial"/>
                <a:cs typeface="Arial"/>
              </a:rPr>
              <a:t>OF </a:t>
            </a:r>
            <a:r>
              <a:rPr dirty="0" sz="5800" spc="-25" b="1">
                <a:solidFill>
                  <a:srgbClr val="B93A09"/>
                </a:solidFill>
                <a:latin typeface="Arial"/>
                <a:cs typeface="Arial"/>
              </a:rPr>
              <a:t>AN </a:t>
            </a:r>
            <a:r>
              <a:rPr dirty="0" sz="5800" spc="-140" b="1">
                <a:solidFill>
                  <a:srgbClr val="B93A09"/>
                </a:solidFill>
                <a:latin typeface="Arial"/>
                <a:cs typeface="Arial"/>
              </a:rPr>
              <a:t>ONLINE  </a:t>
            </a:r>
            <a:r>
              <a:rPr dirty="0" sz="5800" spc="-95" b="1">
                <a:solidFill>
                  <a:srgbClr val="B93A09"/>
                </a:solidFill>
                <a:latin typeface="Arial"/>
                <a:cs typeface="Arial"/>
              </a:rPr>
              <a:t>FOOD </a:t>
            </a:r>
            <a:r>
              <a:rPr dirty="0" sz="5800" spc="-245" b="1">
                <a:solidFill>
                  <a:srgbClr val="B93A09"/>
                </a:solidFill>
                <a:latin typeface="Arial"/>
                <a:cs typeface="Arial"/>
              </a:rPr>
              <a:t>DELIVERY</a:t>
            </a:r>
            <a:r>
              <a:rPr dirty="0" sz="5800" spc="-395" b="1">
                <a:solidFill>
                  <a:srgbClr val="B93A09"/>
                </a:solidFill>
                <a:latin typeface="Arial"/>
                <a:cs typeface="Arial"/>
              </a:rPr>
              <a:t> </a:t>
            </a:r>
            <a:r>
              <a:rPr dirty="0" sz="5800" spc="-285" b="1">
                <a:solidFill>
                  <a:srgbClr val="B93A09"/>
                </a:solidFill>
                <a:latin typeface="Arial"/>
                <a:cs typeface="Arial"/>
              </a:rPr>
              <a:t>PLATFORM</a:t>
            </a:r>
            <a:endParaRPr sz="5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0226" y="5732288"/>
            <a:ext cx="71640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114" b="1">
                <a:solidFill>
                  <a:srgbClr val="B93A09"/>
                </a:solidFill>
                <a:latin typeface="Arial"/>
                <a:cs typeface="Arial"/>
              </a:rPr>
              <a:t>Porter </a:t>
            </a:r>
            <a:r>
              <a:rPr dirty="0" sz="4000" spc="25" b="1">
                <a:solidFill>
                  <a:srgbClr val="B93A09"/>
                </a:solidFill>
                <a:latin typeface="Arial"/>
                <a:cs typeface="Arial"/>
              </a:rPr>
              <a:t>Food </a:t>
            </a:r>
            <a:r>
              <a:rPr dirty="0" sz="4000" spc="105" b="1">
                <a:solidFill>
                  <a:srgbClr val="B93A09"/>
                </a:solidFill>
                <a:latin typeface="Arial"/>
                <a:cs typeface="Arial"/>
              </a:rPr>
              <a:t>Delivery</a:t>
            </a:r>
            <a:r>
              <a:rPr dirty="0" sz="4000" spc="-690" b="1">
                <a:solidFill>
                  <a:srgbClr val="B93A09"/>
                </a:solidFill>
                <a:latin typeface="Arial"/>
                <a:cs typeface="Arial"/>
              </a:rPr>
              <a:t> </a:t>
            </a:r>
            <a:r>
              <a:rPr dirty="0" sz="4000" spc="35" b="1">
                <a:solidFill>
                  <a:srgbClr val="B93A09"/>
                </a:solidFill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7738725" cy="9745980"/>
            <a:chOff x="0" y="2"/>
            <a:chExt cx="17738725" cy="974598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9903866" cy="55709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288930"/>
              <a:ext cx="3669665" cy="2283460"/>
            </a:xfrm>
            <a:custGeom>
              <a:avLst/>
              <a:gdLst/>
              <a:ahLst/>
              <a:cxnLst/>
              <a:rect l="l" t="t" r="r" b="b"/>
              <a:pathLst>
                <a:path w="3669665" h="2283460">
                  <a:moveTo>
                    <a:pt x="0" y="2282869"/>
                  </a:moveTo>
                  <a:lnTo>
                    <a:pt x="0" y="1825835"/>
                  </a:lnTo>
                  <a:lnTo>
                    <a:pt x="3481421" y="0"/>
                  </a:lnTo>
                  <a:lnTo>
                    <a:pt x="3669404" y="358439"/>
                  </a:lnTo>
                  <a:lnTo>
                    <a:pt x="0" y="2282869"/>
                  </a:lnTo>
                  <a:close/>
                </a:path>
              </a:pathLst>
            </a:custGeom>
            <a:solidFill>
              <a:srgbClr val="993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18411" y="2"/>
              <a:ext cx="5660390" cy="3123565"/>
            </a:xfrm>
            <a:custGeom>
              <a:avLst/>
              <a:gdLst/>
              <a:ahLst/>
              <a:cxnLst/>
              <a:rect l="l" t="t" r="r" b="b"/>
              <a:pathLst>
                <a:path w="5660390" h="3123565">
                  <a:moveTo>
                    <a:pt x="5660115" y="0"/>
                  </a:moveTo>
                  <a:lnTo>
                    <a:pt x="54107" y="3123088"/>
                  </a:lnTo>
                  <a:lnTo>
                    <a:pt x="0" y="3025963"/>
                  </a:lnTo>
                  <a:lnTo>
                    <a:pt x="5431676" y="0"/>
                  </a:lnTo>
                  <a:lnTo>
                    <a:pt x="5660115" y="0"/>
                  </a:lnTo>
                  <a:close/>
                </a:path>
              </a:pathLst>
            </a:custGeom>
            <a:solidFill>
              <a:srgbClr val="B93A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48457" y="341308"/>
              <a:ext cx="14690108" cy="94042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394421" y="8726830"/>
            <a:ext cx="3001645" cy="3670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250" b="1">
                <a:solidFill>
                  <a:srgbClr val="231F20"/>
                </a:solidFill>
                <a:latin typeface="Verdana"/>
                <a:cs typeface="Verdana"/>
              </a:rPr>
              <a:t>One- </a:t>
            </a:r>
            <a:r>
              <a:rPr dirty="0" sz="2250" spc="-25" b="1">
                <a:solidFill>
                  <a:srgbClr val="231F20"/>
                </a:solidFill>
                <a:latin typeface="Verdana"/>
                <a:cs typeface="Verdana"/>
              </a:rPr>
              <a:t>hot</a:t>
            </a:r>
            <a:r>
              <a:rPr dirty="0" sz="2250" spc="-33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2250" spc="45" b="1">
                <a:solidFill>
                  <a:srgbClr val="231F20"/>
                </a:solidFill>
                <a:latin typeface="Verdana"/>
                <a:cs typeface="Verdana"/>
              </a:rPr>
              <a:t>Encoding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0337" y="6565214"/>
            <a:ext cx="2766060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99"/>
              </a:lnSpc>
              <a:spcBef>
                <a:spcPts val="100"/>
              </a:spcBef>
            </a:pPr>
            <a:r>
              <a:rPr dirty="0" sz="2150" spc="-30" b="1">
                <a:solidFill>
                  <a:srgbClr val="231F20"/>
                </a:solidFill>
                <a:latin typeface="Verdana"/>
                <a:cs typeface="Verdana"/>
              </a:rPr>
              <a:t>Data </a:t>
            </a:r>
            <a:r>
              <a:rPr dirty="0" sz="2150" spc="35" b="1">
                <a:solidFill>
                  <a:srgbClr val="231F20"/>
                </a:solidFill>
                <a:latin typeface="Verdana"/>
                <a:cs typeface="Verdana"/>
              </a:rPr>
              <a:t>Splitting </a:t>
            </a:r>
            <a:r>
              <a:rPr dirty="0" sz="2150" spc="-10" b="1">
                <a:solidFill>
                  <a:srgbClr val="231F20"/>
                </a:solidFill>
                <a:latin typeface="Verdana"/>
                <a:cs typeface="Verdana"/>
              </a:rPr>
              <a:t>for  Training</a:t>
            </a:r>
            <a:r>
              <a:rPr dirty="0" sz="2150" spc="24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2150" spc="-45" b="1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150" spc="40" b="1">
                <a:solidFill>
                  <a:srgbClr val="231F20"/>
                </a:solidFill>
                <a:latin typeface="Verdana"/>
                <a:cs typeface="Verdana"/>
              </a:rPr>
              <a:t>Testing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07142" y="4734087"/>
            <a:ext cx="2788285" cy="1196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00"/>
              </a:lnSpc>
              <a:spcBef>
                <a:spcPts val="100"/>
              </a:spcBef>
            </a:pPr>
            <a:r>
              <a:rPr dirty="0" sz="2250" spc="-10" b="1">
                <a:solidFill>
                  <a:srgbClr val="231F20"/>
                </a:solidFill>
                <a:latin typeface="Verdana"/>
                <a:cs typeface="Verdana"/>
              </a:rPr>
              <a:t>Training </a:t>
            </a:r>
            <a:r>
              <a:rPr dirty="0" sz="2250" spc="-180" b="1">
                <a:solidFill>
                  <a:srgbClr val="231F20"/>
                </a:solidFill>
                <a:latin typeface="Verdana"/>
                <a:cs typeface="Verdana"/>
              </a:rPr>
              <a:t>a </a:t>
            </a:r>
            <a:r>
              <a:rPr dirty="0" sz="2250" spc="-10" b="1">
                <a:solidFill>
                  <a:srgbClr val="231F20"/>
                </a:solidFill>
                <a:latin typeface="Verdana"/>
                <a:cs typeface="Verdana"/>
              </a:rPr>
              <a:t>Linear  </a:t>
            </a:r>
            <a:r>
              <a:rPr dirty="0" sz="2250" spc="60" b="1">
                <a:solidFill>
                  <a:srgbClr val="231F20"/>
                </a:solidFill>
                <a:latin typeface="Verdana"/>
                <a:cs typeface="Verdana"/>
              </a:rPr>
              <a:t>Regression</a:t>
            </a:r>
            <a:endParaRPr sz="2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50" spc="85" b="1">
                <a:solidFill>
                  <a:srgbClr val="231F20"/>
                </a:solidFill>
                <a:latin typeface="Verdana"/>
                <a:cs typeface="Verdana"/>
              </a:rPr>
              <a:t>Model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38771" y="3085953"/>
            <a:ext cx="2186305" cy="7683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150" spc="45" b="1">
                <a:solidFill>
                  <a:srgbClr val="231F20"/>
                </a:solidFill>
                <a:latin typeface="Verdana"/>
                <a:cs typeface="Verdana"/>
              </a:rPr>
              <a:t>Predicting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150" spc="20" b="1">
                <a:solidFill>
                  <a:srgbClr val="231F20"/>
                </a:solidFill>
                <a:latin typeface="Verdana"/>
                <a:cs typeface="Verdana"/>
              </a:rPr>
              <a:t>Delivery</a:t>
            </a:r>
            <a:r>
              <a:rPr dirty="0" sz="2150" spc="19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2150" spc="-25" b="1">
                <a:solidFill>
                  <a:srgbClr val="231F20"/>
                </a:solidFill>
                <a:latin typeface="Verdana"/>
                <a:cs typeface="Verdana"/>
              </a:rPr>
              <a:t>Time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2057" y="4629758"/>
            <a:ext cx="3101340" cy="892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650" spc="114" b="1">
                <a:solidFill>
                  <a:srgbClr val="040405"/>
                </a:solidFill>
                <a:latin typeface="Arial"/>
                <a:cs typeface="Arial"/>
              </a:rPr>
              <a:t>Analysis</a:t>
            </a:r>
            <a:endParaRPr sz="5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03770" y="1204045"/>
            <a:ext cx="2051050" cy="113982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150" spc="80" b="1">
                <a:solidFill>
                  <a:srgbClr val="231F20"/>
                </a:solidFill>
                <a:latin typeface="Verdana"/>
                <a:cs typeface="Verdana"/>
              </a:rPr>
              <a:t>Model</a:t>
            </a:r>
            <a:endParaRPr sz="2150">
              <a:latin typeface="Verdana"/>
              <a:cs typeface="Verdana"/>
            </a:endParaRPr>
          </a:p>
          <a:p>
            <a:pPr marL="12700" marR="5080">
              <a:lnSpc>
                <a:spcPct val="113399"/>
              </a:lnSpc>
            </a:pPr>
            <a:r>
              <a:rPr dirty="0" sz="2150" spc="55" b="1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dirty="0" sz="2150" spc="145" b="1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dirty="0" sz="2150" spc="-30" b="1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dirty="0" sz="2150" spc="80" b="1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dirty="0" sz="2150" spc="125" b="1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dirty="0" sz="2150" spc="-30" b="1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dirty="0" sz="2150" spc="-140" b="1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dirty="0" sz="2150" spc="30" b="1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dirty="0" sz="2150" spc="-35" b="1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dirty="0" sz="2150" spc="265" b="1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dirty="0" sz="2150" spc="-40" b="1">
                <a:solidFill>
                  <a:srgbClr val="231F20"/>
                </a:solidFill>
                <a:latin typeface="Verdana"/>
                <a:cs typeface="Verdana"/>
              </a:rPr>
              <a:t>e  </a:t>
            </a:r>
            <a:r>
              <a:rPr dirty="0" sz="2150" spc="15" b="1">
                <a:solidFill>
                  <a:srgbClr val="231F20"/>
                </a:solidFill>
                <a:latin typeface="Verdana"/>
                <a:cs typeface="Verdana"/>
              </a:rPr>
              <a:t>Evaluation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5440" y="8222939"/>
            <a:ext cx="172720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350" i="1">
                <a:latin typeface="Georgia"/>
                <a:cs typeface="Georgia"/>
              </a:rPr>
              <a:t>1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7592" y="6452112"/>
            <a:ext cx="248920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200" i="1">
                <a:latin typeface="Georgia"/>
                <a:cs typeface="Georgia"/>
              </a:rPr>
              <a:t>2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43070" y="4622367"/>
            <a:ext cx="249554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170" i="1">
                <a:latin typeface="Georgia"/>
                <a:cs typeface="Georgia"/>
              </a:rPr>
              <a:t>3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26944" y="2946765"/>
            <a:ext cx="291465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110" i="1">
                <a:latin typeface="Georgia"/>
                <a:cs typeface="Georgia"/>
              </a:rPr>
              <a:t>4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13115" y="1110556"/>
            <a:ext cx="248920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95" i="1">
                <a:latin typeface="Georgia"/>
                <a:cs typeface="Georgia"/>
              </a:rPr>
              <a:t>5</a:t>
            </a:r>
            <a:endParaRPr sz="35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125343" y="7835630"/>
            <a:ext cx="152400" cy="752475"/>
            <a:chOff x="13125343" y="7835630"/>
            <a:chExt cx="152400" cy="752475"/>
          </a:xfrm>
        </p:grpSpPr>
        <p:sp>
          <p:nvSpPr>
            <p:cNvPr id="19" name="object 19"/>
            <p:cNvSpPr/>
            <p:nvPr/>
          </p:nvSpPr>
          <p:spPr>
            <a:xfrm>
              <a:off x="13125343" y="783563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125343" y="8435705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2827820" y="6663288"/>
            <a:ext cx="4512945" cy="2091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900" spc="-97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900" spc="6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Evaluation</a:t>
            </a:r>
            <a:r>
              <a:rPr dirty="0" u="heavy" sz="3900" spc="-2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9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Results</a:t>
            </a:r>
            <a:endParaRPr sz="3900">
              <a:latin typeface="Arial"/>
              <a:cs typeface="Arial"/>
            </a:endParaRPr>
          </a:p>
          <a:p>
            <a:pPr marL="659765">
              <a:lnSpc>
                <a:spcPct val="100000"/>
              </a:lnSpc>
              <a:spcBef>
                <a:spcPts val="2775"/>
              </a:spcBef>
            </a:pPr>
            <a:r>
              <a:rPr dirty="0" sz="3400" spc="-305">
                <a:latin typeface="Arial Black"/>
                <a:cs typeface="Arial Black"/>
              </a:rPr>
              <a:t>MAE </a:t>
            </a:r>
            <a:r>
              <a:rPr dirty="0" sz="3400" spc="-390">
                <a:latin typeface="Arial Black"/>
                <a:cs typeface="Arial Black"/>
              </a:rPr>
              <a:t>≈</a:t>
            </a:r>
            <a:r>
              <a:rPr dirty="0" sz="3400" spc="-315">
                <a:latin typeface="Arial Black"/>
                <a:cs typeface="Arial Black"/>
              </a:rPr>
              <a:t> </a:t>
            </a:r>
            <a:r>
              <a:rPr dirty="0" sz="3400" spc="-175">
                <a:latin typeface="Arial Black"/>
                <a:cs typeface="Arial Black"/>
              </a:rPr>
              <a:t>0.2</a:t>
            </a:r>
            <a:endParaRPr sz="3400">
              <a:latin typeface="Arial Black"/>
              <a:cs typeface="Arial Black"/>
            </a:endParaRPr>
          </a:p>
          <a:p>
            <a:pPr marL="659765">
              <a:lnSpc>
                <a:spcPct val="100000"/>
              </a:lnSpc>
              <a:spcBef>
                <a:spcPts val="645"/>
              </a:spcBef>
            </a:pPr>
            <a:r>
              <a:rPr dirty="0" sz="3400" spc="-335">
                <a:latin typeface="Arial Black"/>
                <a:cs typeface="Arial Black"/>
              </a:rPr>
              <a:t>RMSE </a:t>
            </a:r>
            <a:r>
              <a:rPr dirty="0" sz="3400" spc="-390">
                <a:latin typeface="Arial Black"/>
                <a:cs typeface="Arial Black"/>
              </a:rPr>
              <a:t>≈</a:t>
            </a:r>
            <a:r>
              <a:rPr dirty="0" sz="3400" spc="-290">
                <a:latin typeface="Arial Black"/>
                <a:cs typeface="Arial Black"/>
              </a:rPr>
              <a:t> </a:t>
            </a:r>
            <a:r>
              <a:rPr dirty="0" sz="3400" spc="-155">
                <a:latin typeface="Arial Black"/>
                <a:cs typeface="Arial Black"/>
              </a:rPr>
              <a:t>0.29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9030" y="9012573"/>
            <a:ext cx="1732914" cy="1274445"/>
          </a:xfrm>
          <a:custGeom>
            <a:avLst/>
            <a:gdLst/>
            <a:ahLst/>
            <a:cxnLst/>
            <a:rect l="l" t="t" r="r" b="b"/>
            <a:pathLst>
              <a:path w="1732915" h="1274445">
                <a:moveTo>
                  <a:pt x="44252" y="78267"/>
                </a:moveTo>
                <a:lnTo>
                  <a:pt x="7749" y="63095"/>
                </a:lnTo>
                <a:lnTo>
                  <a:pt x="0" y="44335"/>
                </a:lnTo>
                <a:lnTo>
                  <a:pt x="4" y="33887"/>
                </a:lnTo>
                <a:lnTo>
                  <a:pt x="29016" y="994"/>
                </a:lnTo>
                <a:lnTo>
                  <a:pt x="34009" y="13"/>
                </a:lnTo>
                <a:lnTo>
                  <a:pt x="44374" y="39"/>
                </a:lnTo>
                <a:lnTo>
                  <a:pt x="77210" y="28983"/>
                </a:lnTo>
                <a:lnTo>
                  <a:pt x="78199" y="44335"/>
                </a:lnTo>
                <a:lnTo>
                  <a:pt x="77206" y="49327"/>
                </a:lnTo>
                <a:lnTo>
                  <a:pt x="49243" y="77278"/>
                </a:lnTo>
                <a:lnTo>
                  <a:pt x="44252" y="78267"/>
                </a:lnTo>
                <a:close/>
              </a:path>
              <a:path w="1732915" h="1274445">
                <a:moveTo>
                  <a:pt x="457872" y="78267"/>
                </a:moveTo>
                <a:lnTo>
                  <a:pt x="421369" y="63095"/>
                </a:lnTo>
                <a:lnTo>
                  <a:pt x="413619" y="44335"/>
                </a:lnTo>
                <a:lnTo>
                  <a:pt x="413624" y="33887"/>
                </a:lnTo>
                <a:lnTo>
                  <a:pt x="442636" y="994"/>
                </a:lnTo>
                <a:lnTo>
                  <a:pt x="447629" y="13"/>
                </a:lnTo>
                <a:lnTo>
                  <a:pt x="457993" y="39"/>
                </a:lnTo>
                <a:lnTo>
                  <a:pt x="490830" y="28983"/>
                </a:lnTo>
                <a:lnTo>
                  <a:pt x="491819" y="44335"/>
                </a:lnTo>
                <a:lnTo>
                  <a:pt x="490826" y="49327"/>
                </a:lnTo>
                <a:lnTo>
                  <a:pt x="462864" y="77278"/>
                </a:lnTo>
                <a:lnTo>
                  <a:pt x="457872" y="78267"/>
                </a:lnTo>
                <a:close/>
              </a:path>
              <a:path w="1732915" h="1274445">
                <a:moveTo>
                  <a:pt x="871523" y="78263"/>
                </a:moveTo>
                <a:lnTo>
                  <a:pt x="861152" y="78263"/>
                </a:lnTo>
                <a:lnTo>
                  <a:pt x="856164" y="77270"/>
                </a:lnTo>
                <a:lnTo>
                  <a:pt x="828228" y="49322"/>
                </a:lnTo>
                <a:lnTo>
                  <a:pt x="827235" y="44332"/>
                </a:lnTo>
                <a:lnTo>
                  <a:pt x="827235" y="33957"/>
                </a:lnTo>
                <a:lnTo>
                  <a:pt x="856164" y="1019"/>
                </a:lnTo>
                <a:lnTo>
                  <a:pt x="861152" y="26"/>
                </a:lnTo>
                <a:lnTo>
                  <a:pt x="871523" y="26"/>
                </a:lnTo>
                <a:lnTo>
                  <a:pt x="904447" y="28967"/>
                </a:lnTo>
                <a:lnTo>
                  <a:pt x="905439" y="33957"/>
                </a:lnTo>
                <a:lnTo>
                  <a:pt x="905439" y="44332"/>
                </a:lnTo>
                <a:lnTo>
                  <a:pt x="876511" y="77270"/>
                </a:lnTo>
                <a:lnTo>
                  <a:pt x="871523" y="78263"/>
                </a:lnTo>
                <a:close/>
              </a:path>
              <a:path w="1732915" h="1274445">
                <a:moveTo>
                  <a:pt x="1285338" y="78263"/>
                </a:moveTo>
                <a:lnTo>
                  <a:pt x="1274967" y="78263"/>
                </a:lnTo>
                <a:lnTo>
                  <a:pt x="1269987" y="77270"/>
                </a:lnTo>
                <a:lnTo>
                  <a:pt x="1242046" y="49322"/>
                </a:lnTo>
                <a:lnTo>
                  <a:pt x="1241056" y="44332"/>
                </a:lnTo>
                <a:lnTo>
                  <a:pt x="1241056" y="33957"/>
                </a:lnTo>
                <a:lnTo>
                  <a:pt x="1269987" y="1019"/>
                </a:lnTo>
                <a:lnTo>
                  <a:pt x="1274967" y="26"/>
                </a:lnTo>
                <a:lnTo>
                  <a:pt x="1285338" y="26"/>
                </a:lnTo>
                <a:lnTo>
                  <a:pt x="1318269" y="28967"/>
                </a:lnTo>
                <a:lnTo>
                  <a:pt x="1319259" y="33957"/>
                </a:lnTo>
                <a:lnTo>
                  <a:pt x="1319259" y="44332"/>
                </a:lnTo>
                <a:lnTo>
                  <a:pt x="1290328" y="77270"/>
                </a:lnTo>
                <a:lnTo>
                  <a:pt x="1285338" y="78263"/>
                </a:lnTo>
                <a:close/>
              </a:path>
              <a:path w="1732915" h="1274445">
                <a:moveTo>
                  <a:pt x="1698958" y="78263"/>
                </a:moveTo>
                <a:lnTo>
                  <a:pt x="1688587" y="78263"/>
                </a:lnTo>
                <a:lnTo>
                  <a:pt x="1683607" y="77270"/>
                </a:lnTo>
                <a:lnTo>
                  <a:pt x="1655666" y="49322"/>
                </a:lnTo>
                <a:lnTo>
                  <a:pt x="1654676" y="44332"/>
                </a:lnTo>
                <a:lnTo>
                  <a:pt x="1654679" y="33940"/>
                </a:lnTo>
                <a:lnTo>
                  <a:pt x="1683607" y="1019"/>
                </a:lnTo>
                <a:lnTo>
                  <a:pt x="1698778" y="0"/>
                </a:lnTo>
                <a:lnTo>
                  <a:pt x="1703788" y="973"/>
                </a:lnTo>
                <a:lnTo>
                  <a:pt x="1731886" y="28967"/>
                </a:lnTo>
                <a:lnTo>
                  <a:pt x="1732880" y="33940"/>
                </a:lnTo>
                <a:lnTo>
                  <a:pt x="1732880" y="44332"/>
                </a:lnTo>
                <a:lnTo>
                  <a:pt x="1703948" y="77270"/>
                </a:lnTo>
                <a:lnTo>
                  <a:pt x="1698958" y="78263"/>
                </a:lnTo>
                <a:close/>
              </a:path>
              <a:path w="1732915" h="1274445">
                <a:moveTo>
                  <a:pt x="44252" y="478453"/>
                </a:moveTo>
                <a:lnTo>
                  <a:pt x="7749" y="463281"/>
                </a:lnTo>
                <a:lnTo>
                  <a:pt x="0" y="444521"/>
                </a:lnTo>
                <a:lnTo>
                  <a:pt x="4" y="434073"/>
                </a:lnTo>
                <a:lnTo>
                  <a:pt x="29016" y="401180"/>
                </a:lnTo>
                <a:lnTo>
                  <a:pt x="34009" y="400200"/>
                </a:lnTo>
                <a:lnTo>
                  <a:pt x="44374" y="400226"/>
                </a:lnTo>
                <a:lnTo>
                  <a:pt x="77210" y="429170"/>
                </a:lnTo>
                <a:lnTo>
                  <a:pt x="78199" y="444521"/>
                </a:lnTo>
                <a:lnTo>
                  <a:pt x="77206" y="449514"/>
                </a:lnTo>
                <a:lnTo>
                  <a:pt x="49243" y="477464"/>
                </a:lnTo>
                <a:lnTo>
                  <a:pt x="44252" y="478453"/>
                </a:lnTo>
                <a:close/>
              </a:path>
              <a:path w="1732915" h="1274445">
                <a:moveTo>
                  <a:pt x="457872" y="478453"/>
                </a:moveTo>
                <a:lnTo>
                  <a:pt x="421369" y="463281"/>
                </a:lnTo>
                <a:lnTo>
                  <a:pt x="413620" y="444521"/>
                </a:lnTo>
                <a:lnTo>
                  <a:pt x="413624" y="434073"/>
                </a:lnTo>
                <a:lnTo>
                  <a:pt x="442636" y="401180"/>
                </a:lnTo>
                <a:lnTo>
                  <a:pt x="447629" y="400200"/>
                </a:lnTo>
                <a:lnTo>
                  <a:pt x="457993" y="400226"/>
                </a:lnTo>
                <a:lnTo>
                  <a:pt x="490830" y="429170"/>
                </a:lnTo>
                <a:lnTo>
                  <a:pt x="491819" y="444521"/>
                </a:lnTo>
                <a:lnTo>
                  <a:pt x="490826" y="449514"/>
                </a:lnTo>
                <a:lnTo>
                  <a:pt x="462864" y="477464"/>
                </a:lnTo>
                <a:lnTo>
                  <a:pt x="457872" y="478453"/>
                </a:lnTo>
                <a:close/>
              </a:path>
              <a:path w="1732915" h="1274445">
                <a:moveTo>
                  <a:pt x="871523" y="478449"/>
                </a:moveTo>
                <a:lnTo>
                  <a:pt x="861152" y="478449"/>
                </a:lnTo>
                <a:lnTo>
                  <a:pt x="856164" y="477457"/>
                </a:lnTo>
                <a:lnTo>
                  <a:pt x="828228" y="449509"/>
                </a:lnTo>
                <a:lnTo>
                  <a:pt x="827235" y="444518"/>
                </a:lnTo>
                <a:lnTo>
                  <a:pt x="827235" y="434143"/>
                </a:lnTo>
                <a:lnTo>
                  <a:pt x="856164" y="401205"/>
                </a:lnTo>
                <a:lnTo>
                  <a:pt x="861152" y="400213"/>
                </a:lnTo>
                <a:lnTo>
                  <a:pt x="871523" y="400213"/>
                </a:lnTo>
                <a:lnTo>
                  <a:pt x="904447" y="429153"/>
                </a:lnTo>
                <a:lnTo>
                  <a:pt x="905439" y="434143"/>
                </a:lnTo>
                <a:lnTo>
                  <a:pt x="905439" y="444518"/>
                </a:lnTo>
                <a:lnTo>
                  <a:pt x="876511" y="477457"/>
                </a:lnTo>
                <a:lnTo>
                  <a:pt x="871523" y="478449"/>
                </a:lnTo>
                <a:close/>
              </a:path>
              <a:path w="1732915" h="1274445">
                <a:moveTo>
                  <a:pt x="1285338" y="478449"/>
                </a:moveTo>
                <a:lnTo>
                  <a:pt x="1274967" y="478449"/>
                </a:lnTo>
                <a:lnTo>
                  <a:pt x="1269987" y="477457"/>
                </a:lnTo>
                <a:lnTo>
                  <a:pt x="1242046" y="449509"/>
                </a:lnTo>
                <a:lnTo>
                  <a:pt x="1241056" y="444518"/>
                </a:lnTo>
                <a:lnTo>
                  <a:pt x="1241056" y="434143"/>
                </a:lnTo>
                <a:lnTo>
                  <a:pt x="1269987" y="401205"/>
                </a:lnTo>
                <a:lnTo>
                  <a:pt x="1274967" y="400213"/>
                </a:lnTo>
                <a:lnTo>
                  <a:pt x="1285338" y="400213"/>
                </a:lnTo>
                <a:lnTo>
                  <a:pt x="1318269" y="429153"/>
                </a:lnTo>
                <a:lnTo>
                  <a:pt x="1319259" y="434143"/>
                </a:lnTo>
                <a:lnTo>
                  <a:pt x="1319259" y="444518"/>
                </a:lnTo>
                <a:lnTo>
                  <a:pt x="1290328" y="477457"/>
                </a:lnTo>
                <a:lnTo>
                  <a:pt x="1285338" y="478449"/>
                </a:lnTo>
                <a:close/>
              </a:path>
              <a:path w="1732915" h="1274445">
                <a:moveTo>
                  <a:pt x="1698958" y="478449"/>
                </a:moveTo>
                <a:lnTo>
                  <a:pt x="1688587" y="478449"/>
                </a:lnTo>
                <a:lnTo>
                  <a:pt x="1683607" y="477457"/>
                </a:lnTo>
                <a:lnTo>
                  <a:pt x="1655666" y="449509"/>
                </a:lnTo>
                <a:lnTo>
                  <a:pt x="1654676" y="444518"/>
                </a:lnTo>
                <a:lnTo>
                  <a:pt x="1654679" y="434126"/>
                </a:lnTo>
                <a:lnTo>
                  <a:pt x="1683607" y="401205"/>
                </a:lnTo>
                <a:lnTo>
                  <a:pt x="1698778" y="400186"/>
                </a:lnTo>
                <a:lnTo>
                  <a:pt x="1703788" y="401159"/>
                </a:lnTo>
                <a:lnTo>
                  <a:pt x="1731886" y="429153"/>
                </a:lnTo>
                <a:lnTo>
                  <a:pt x="1732880" y="434126"/>
                </a:lnTo>
                <a:lnTo>
                  <a:pt x="1732880" y="444518"/>
                </a:lnTo>
                <a:lnTo>
                  <a:pt x="1703948" y="477457"/>
                </a:lnTo>
                <a:lnTo>
                  <a:pt x="1698958" y="478449"/>
                </a:lnTo>
                <a:close/>
              </a:path>
              <a:path w="1732915" h="1274445">
                <a:moveTo>
                  <a:pt x="43976" y="879174"/>
                </a:moveTo>
                <a:lnTo>
                  <a:pt x="7637" y="863817"/>
                </a:lnTo>
                <a:lnTo>
                  <a:pt x="24" y="834640"/>
                </a:lnTo>
                <a:lnTo>
                  <a:pt x="1038" y="829663"/>
                </a:lnTo>
                <a:lnTo>
                  <a:pt x="29038" y="801864"/>
                </a:lnTo>
                <a:lnTo>
                  <a:pt x="34021" y="800886"/>
                </a:lnTo>
                <a:lnTo>
                  <a:pt x="44408" y="800912"/>
                </a:lnTo>
                <a:lnTo>
                  <a:pt x="77302" y="830181"/>
                </a:lnTo>
                <a:lnTo>
                  <a:pt x="78146" y="845596"/>
                </a:lnTo>
                <a:lnTo>
                  <a:pt x="77106" y="850568"/>
                </a:lnTo>
                <a:lnTo>
                  <a:pt x="48964" y="878223"/>
                </a:lnTo>
                <a:lnTo>
                  <a:pt x="43976" y="879174"/>
                </a:lnTo>
                <a:close/>
              </a:path>
              <a:path w="1732915" h="1274445">
                <a:moveTo>
                  <a:pt x="447560" y="879140"/>
                </a:moveTo>
                <a:lnTo>
                  <a:pt x="414601" y="850173"/>
                </a:lnTo>
                <a:lnTo>
                  <a:pt x="413611" y="845177"/>
                </a:lnTo>
                <a:lnTo>
                  <a:pt x="413629" y="834747"/>
                </a:lnTo>
                <a:lnTo>
                  <a:pt x="442631" y="801868"/>
                </a:lnTo>
                <a:lnTo>
                  <a:pt x="447626" y="800886"/>
                </a:lnTo>
                <a:lnTo>
                  <a:pt x="457985" y="800912"/>
                </a:lnTo>
                <a:lnTo>
                  <a:pt x="490811" y="829797"/>
                </a:lnTo>
                <a:lnTo>
                  <a:pt x="491819" y="845177"/>
                </a:lnTo>
                <a:lnTo>
                  <a:pt x="490851" y="850108"/>
                </a:lnTo>
                <a:lnTo>
                  <a:pt x="462934" y="878132"/>
                </a:lnTo>
                <a:lnTo>
                  <a:pt x="447560" y="879140"/>
                </a:lnTo>
                <a:close/>
              </a:path>
              <a:path w="1732915" h="1274445">
                <a:moveTo>
                  <a:pt x="871247" y="879170"/>
                </a:moveTo>
                <a:lnTo>
                  <a:pt x="834910" y="863859"/>
                </a:lnTo>
                <a:lnTo>
                  <a:pt x="827255" y="834710"/>
                </a:lnTo>
                <a:lnTo>
                  <a:pt x="828260" y="829734"/>
                </a:lnTo>
                <a:lnTo>
                  <a:pt x="856186" y="801888"/>
                </a:lnTo>
                <a:lnTo>
                  <a:pt x="861164" y="800899"/>
                </a:lnTo>
                <a:lnTo>
                  <a:pt x="871558" y="800899"/>
                </a:lnTo>
                <a:lnTo>
                  <a:pt x="904539" y="830165"/>
                </a:lnTo>
                <a:lnTo>
                  <a:pt x="905400" y="834710"/>
                </a:lnTo>
                <a:lnTo>
                  <a:pt x="905386" y="845593"/>
                </a:lnTo>
                <a:lnTo>
                  <a:pt x="876231" y="878215"/>
                </a:lnTo>
                <a:lnTo>
                  <a:pt x="871247" y="879170"/>
                </a:lnTo>
                <a:close/>
              </a:path>
              <a:path w="1732915" h="1274445">
                <a:moveTo>
                  <a:pt x="1274837" y="879145"/>
                </a:moveTo>
                <a:lnTo>
                  <a:pt x="1241856" y="850233"/>
                </a:lnTo>
                <a:lnTo>
                  <a:pt x="1240856" y="845241"/>
                </a:lnTo>
                <a:lnTo>
                  <a:pt x="1240876" y="834756"/>
                </a:lnTo>
                <a:lnTo>
                  <a:pt x="1269777" y="801893"/>
                </a:lnTo>
                <a:lnTo>
                  <a:pt x="1274767" y="800899"/>
                </a:lnTo>
                <a:lnTo>
                  <a:pt x="1280158" y="800899"/>
                </a:lnTo>
                <a:lnTo>
                  <a:pt x="1314106" y="820274"/>
                </a:lnTo>
                <a:lnTo>
                  <a:pt x="1319049" y="834756"/>
                </a:lnTo>
                <a:lnTo>
                  <a:pt x="1319043" y="845241"/>
                </a:lnTo>
                <a:lnTo>
                  <a:pt x="1290198" y="878124"/>
                </a:lnTo>
                <a:lnTo>
                  <a:pt x="1274837" y="879145"/>
                </a:lnTo>
                <a:close/>
              </a:path>
              <a:path w="1732915" h="1274445">
                <a:moveTo>
                  <a:pt x="1688457" y="879145"/>
                </a:moveTo>
                <a:lnTo>
                  <a:pt x="1655476" y="850233"/>
                </a:lnTo>
                <a:lnTo>
                  <a:pt x="1654476" y="845241"/>
                </a:lnTo>
                <a:lnTo>
                  <a:pt x="1654500" y="834739"/>
                </a:lnTo>
                <a:lnTo>
                  <a:pt x="1683417" y="801889"/>
                </a:lnTo>
                <a:lnTo>
                  <a:pt x="1688387" y="800899"/>
                </a:lnTo>
                <a:lnTo>
                  <a:pt x="1698758" y="800899"/>
                </a:lnTo>
                <a:lnTo>
                  <a:pt x="1731670" y="829759"/>
                </a:lnTo>
                <a:lnTo>
                  <a:pt x="1732670" y="834739"/>
                </a:lnTo>
                <a:lnTo>
                  <a:pt x="1732664" y="845241"/>
                </a:lnTo>
                <a:lnTo>
                  <a:pt x="1703818" y="878124"/>
                </a:lnTo>
                <a:lnTo>
                  <a:pt x="1688457" y="879145"/>
                </a:lnTo>
                <a:close/>
              </a:path>
              <a:path w="1732915" h="1274445">
                <a:moveTo>
                  <a:pt x="58744" y="1274410"/>
                </a:moveTo>
                <a:lnTo>
                  <a:pt x="19562" y="1274410"/>
                </a:lnTo>
                <a:lnTo>
                  <a:pt x="19114" y="1274220"/>
                </a:lnTo>
                <a:lnTo>
                  <a:pt x="24" y="1234832"/>
                </a:lnTo>
                <a:lnTo>
                  <a:pt x="1038" y="1229849"/>
                </a:lnTo>
                <a:lnTo>
                  <a:pt x="29038" y="1202046"/>
                </a:lnTo>
                <a:lnTo>
                  <a:pt x="34021" y="1201076"/>
                </a:lnTo>
                <a:lnTo>
                  <a:pt x="39197" y="1201086"/>
                </a:lnTo>
                <a:lnTo>
                  <a:pt x="39197" y="1201286"/>
                </a:lnTo>
                <a:lnTo>
                  <a:pt x="44391" y="1201296"/>
                </a:lnTo>
                <a:lnTo>
                  <a:pt x="77256" y="1230410"/>
                </a:lnTo>
                <a:lnTo>
                  <a:pt x="78146" y="1245787"/>
                </a:lnTo>
                <a:lnTo>
                  <a:pt x="77106" y="1250759"/>
                </a:lnTo>
                <a:lnTo>
                  <a:pt x="73053" y="1260284"/>
                </a:lnTo>
                <a:lnTo>
                  <a:pt x="70193" y="1264486"/>
                </a:lnTo>
                <a:lnTo>
                  <a:pt x="62807" y="1271739"/>
                </a:lnTo>
                <a:lnTo>
                  <a:pt x="58744" y="1274410"/>
                </a:lnTo>
                <a:close/>
              </a:path>
              <a:path w="1732915" h="1274445">
                <a:moveTo>
                  <a:pt x="472356" y="1274410"/>
                </a:moveTo>
                <a:lnTo>
                  <a:pt x="433092" y="1274410"/>
                </a:lnTo>
                <a:lnTo>
                  <a:pt x="432924" y="1274340"/>
                </a:lnTo>
                <a:lnTo>
                  <a:pt x="413620" y="1245397"/>
                </a:lnTo>
                <a:lnTo>
                  <a:pt x="413624" y="1234952"/>
                </a:lnTo>
                <a:lnTo>
                  <a:pt x="442636" y="1202056"/>
                </a:lnTo>
                <a:lnTo>
                  <a:pt x="447629" y="1201076"/>
                </a:lnTo>
                <a:lnTo>
                  <a:pt x="452817" y="1201086"/>
                </a:lnTo>
                <a:lnTo>
                  <a:pt x="452817" y="1201286"/>
                </a:lnTo>
                <a:lnTo>
                  <a:pt x="457976" y="1201296"/>
                </a:lnTo>
                <a:lnTo>
                  <a:pt x="490785" y="1230079"/>
                </a:lnTo>
                <a:lnTo>
                  <a:pt x="491819" y="1245397"/>
                </a:lnTo>
                <a:lnTo>
                  <a:pt x="490826" y="1250389"/>
                </a:lnTo>
                <a:lnTo>
                  <a:pt x="486853" y="1259973"/>
                </a:lnTo>
                <a:lnTo>
                  <a:pt x="484025" y="1264205"/>
                </a:lnTo>
                <a:lnTo>
                  <a:pt x="476684" y="1271549"/>
                </a:lnTo>
                <a:lnTo>
                  <a:pt x="472452" y="1274370"/>
                </a:lnTo>
                <a:close/>
              </a:path>
              <a:path w="1732915" h="1274445">
                <a:moveTo>
                  <a:pt x="885973" y="1274410"/>
                </a:moveTo>
                <a:lnTo>
                  <a:pt x="846774" y="1274410"/>
                </a:lnTo>
                <a:lnTo>
                  <a:pt x="846393" y="1274250"/>
                </a:lnTo>
                <a:lnTo>
                  <a:pt x="827255" y="1234892"/>
                </a:lnTo>
                <a:lnTo>
                  <a:pt x="828260" y="1229919"/>
                </a:lnTo>
                <a:lnTo>
                  <a:pt x="856186" y="1202076"/>
                </a:lnTo>
                <a:lnTo>
                  <a:pt x="861164" y="1201086"/>
                </a:lnTo>
                <a:lnTo>
                  <a:pt x="866337" y="1201086"/>
                </a:lnTo>
                <a:lnTo>
                  <a:pt x="866337" y="1201286"/>
                </a:lnTo>
                <a:lnTo>
                  <a:pt x="871540" y="1201286"/>
                </a:lnTo>
                <a:lnTo>
                  <a:pt x="904493" y="1230390"/>
                </a:lnTo>
                <a:lnTo>
                  <a:pt x="905386" y="1245777"/>
                </a:lnTo>
                <a:lnTo>
                  <a:pt x="904347" y="1250749"/>
                </a:lnTo>
                <a:lnTo>
                  <a:pt x="900298" y="1260274"/>
                </a:lnTo>
                <a:lnTo>
                  <a:pt x="897442" y="1264476"/>
                </a:lnTo>
                <a:lnTo>
                  <a:pt x="890063" y="1271729"/>
                </a:lnTo>
                <a:lnTo>
                  <a:pt x="885973" y="1274410"/>
                </a:lnTo>
                <a:close/>
              </a:path>
              <a:path w="1732915" h="1274445">
                <a:moveTo>
                  <a:pt x="1299588" y="1274410"/>
                </a:moveTo>
                <a:lnTo>
                  <a:pt x="1260327" y="1274410"/>
                </a:lnTo>
                <a:lnTo>
                  <a:pt x="1240856" y="1245387"/>
                </a:lnTo>
                <a:lnTo>
                  <a:pt x="1240856" y="1235012"/>
                </a:lnTo>
                <a:lnTo>
                  <a:pt x="1269787" y="1202076"/>
                </a:lnTo>
                <a:lnTo>
                  <a:pt x="1274777" y="1201086"/>
                </a:lnTo>
                <a:lnTo>
                  <a:pt x="1279958" y="1201086"/>
                </a:lnTo>
                <a:lnTo>
                  <a:pt x="1280158" y="1201286"/>
                </a:lnTo>
                <a:lnTo>
                  <a:pt x="1285308" y="1201316"/>
                </a:lnTo>
                <a:lnTo>
                  <a:pt x="1318029" y="1230100"/>
                </a:lnTo>
                <a:lnTo>
                  <a:pt x="1319059" y="1245387"/>
                </a:lnTo>
                <a:lnTo>
                  <a:pt x="1318069" y="1250379"/>
                </a:lnTo>
                <a:lnTo>
                  <a:pt x="1314099" y="1259963"/>
                </a:lnTo>
                <a:lnTo>
                  <a:pt x="1311269" y="1264195"/>
                </a:lnTo>
                <a:lnTo>
                  <a:pt x="1303939" y="1271529"/>
                </a:lnTo>
                <a:lnTo>
                  <a:pt x="1299709" y="1274360"/>
                </a:lnTo>
                <a:close/>
              </a:path>
              <a:path w="1732915" h="1274445">
                <a:moveTo>
                  <a:pt x="1713208" y="1274410"/>
                </a:moveTo>
                <a:lnTo>
                  <a:pt x="1673947" y="1274410"/>
                </a:lnTo>
                <a:lnTo>
                  <a:pt x="1654476" y="1245397"/>
                </a:lnTo>
                <a:lnTo>
                  <a:pt x="1654476" y="1235022"/>
                </a:lnTo>
                <a:lnTo>
                  <a:pt x="1683407" y="1202076"/>
                </a:lnTo>
                <a:lnTo>
                  <a:pt x="1688397" y="1201086"/>
                </a:lnTo>
                <a:lnTo>
                  <a:pt x="1693578" y="1201086"/>
                </a:lnTo>
                <a:lnTo>
                  <a:pt x="1693578" y="1201286"/>
                </a:lnTo>
                <a:lnTo>
                  <a:pt x="1698748" y="1201286"/>
                </a:lnTo>
                <a:lnTo>
                  <a:pt x="1731640" y="1230069"/>
                </a:lnTo>
                <a:lnTo>
                  <a:pt x="1732680" y="1245397"/>
                </a:lnTo>
                <a:lnTo>
                  <a:pt x="1731690" y="1250379"/>
                </a:lnTo>
                <a:lnTo>
                  <a:pt x="1727719" y="1259963"/>
                </a:lnTo>
                <a:lnTo>
                  <a:pt x="1724889" y="1264195"/>
                </a:lnTo>
                <a:lnTo>
                  <a:pt x="1717559" y="1271529"/>
                </a:lnTo>
                <a:lnTo>
                  <a:pt x="1713329" y="1274360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882061" y="0"/>
            <a:ext cx="2406015" cy="2057400"/>
          </a:xfrm>
          <a:custGeom>
            <a:avLst/>
            <a:gdLst/>
            <a:ahLst/>
            <a:cxnLst/>
            <a:rect l="l" t="t" r="r" b="b"/>
            <a:pathLst>
              <a:path w="2406015" h="2057400">
                <a:moveTo>
                  <a:pt x="2057400" y="2057399"/>
                </a:moveTo>
                <a:lnTo>
                  <a:pt x="2006907" y="2056780"/>
                </a:lnTo>
                <a:lnTo>
                  <a:pt x="1956450" y="2054919"/>
                </a:lnTo>
                <a:lnTo>
                  <a:pt x="1906052" y="2051825"/>
                </a:lnTo>
                <a:lnTo>
                  <a:pt x="1855740" y="2047489"/>
                </a:lnTo>
                <a:lnTo>
                  <a:pt x="1805549" y="2041924"/>
                </a:lnTo>
                <a:lnTo>
                  <a:pt x="1755522" y="2035133"/>
                </a:lnTo>
                <a:lnTo>
                  <a:pt x="1705666" y="2027107"/>
                </a:lnTo>
                <a:lnTo>
                  <a:pt x="1656024" y="2017863"/>
                </a:lnTo>
                <a:lnTo>
                  <a:pt x="1606623" y="2007408"/>
                </a:lnTo>
                <a:lnTo>
                  <a:pt x="1557497" y="1995746"/>
                </a:lnTo>
                <a:lnTo>
                  <a:pt x="1508667" y="1982871"/>
                </a:lnTo>
                <a:lnTo>
                  <a:pt x="1460171" y="1968805"/>
                </a:lnTo>
                <a:lnTo>
                  <a:pt x="1412030" y="1953556"/>
                </a:lnTo>
                <a:lnTo>
                  <a:pt x="1364284" y="1937133"/>
                </a:lnTo>
                <a:lnTo>
                  <a:pt x="1316953" y="1919537"/>
                </a:lnTo>
                <a:lnTo>
                  <a:pt x="1270067" y="1900785"/>
                </a:lnTo>
                <a:lnTo>
                  <a:pt x="1223654" y="1880895"/>
                </a:lnTo>
                <a:lnTo>
                  <a:pt x="1177747" y="1859866"/>
                </a:lnTo>
                <a:lnTo>
                  <a:pt x="1132369" y="1837719"/>
                </a:lnTo>
                <a:lnTo>
                  <a:pt x="1087548" y="1814466"/>
                </a:lnTo>
                <a:lnTo>
                  <a:pt x="1043311" y="1790117"/>
                </a:lnTo>
                <a:lnTo>
                  <a:pt x="999684" y="1764688"/>
                </a:lnTo>
                <a:lnTo>
                  <a:pt x="956695" y="1738202"/>
                </a:lnTo>
                <a:lnTo>
                  <a:pt x="914369" y="1710670"/>
                </a:lnTo>
                <a:lnTo>
                  <a:pt x="872731" y="1682098"/>
                </a:lnTo>
                <a:lnTo>
                  <a:pt x="831807" y="1652514"/>
                </a:lnTo>
                <a:lnTo>
                  <a:pt x="791622" y="1621942"/>
                </a:lnTo>
                <a:lnTo>
                  <a:pt x="752199" y="1590392"/>
                </a:lnTo>
                <a:lnTo>
                  <a:pt x="713561" y="1557878"/>
                </a:lnTo>
                <a:lnTo>
                  <a:pt x="675734" y="1524430"/>
                </a:lnTo>
                <a:lnTo>
                  <a:pt x="638739" y="1490064"/>
                </a:lnTo>
                <a:lnTo>
                  <a:pt x="602598" y="1454798"/>
                </a:lnTo>
                <a:lnTo>
                  <a:pt x="567334" y="1418658"/>
                </a:lnTo>
                <a:lnTo>
                  <a:pt x="532967" y="1381669"/>
                </a:lnTo>
                <a:lnTo>
                  <a:pt x="499518" y="1343838"/>
                </a:lnTo>
                <a:lnTo>
                  <a:pt x="467008" y="1305202"/>
                </a:lnTo>
                <a:lnTo>
                  <a:pt x="435455" y="1265779"/>
                </a:lnTo>
                <a:lnTo>
                  <a:pt x="404880" y="1225592"/>
                </a:lnTo>
                <a:lnTo>
                  <a:pt x="375300" y="1184668"/>
                </a:lnTo>
                <a:lnTo>
                  <a:pt x="346734" y="1143033"/>
                </a:lnTo>
                <a:lnTo>
                  <a:pt x="319197" y="1100701"/>
                </a:lnTo>
                <a:lnTo>
                  <a:pt x="292708" y="1057708"/>
                </a:lnTo>
                <a:lnTo>
                  <a:pt x="267282" y="1014086"/>
                </a:lnTo>
                <a:lnTo>
                  <a:pt x="242935" y="969846"/>
                </a:lnTo>
                <a:lnTo>
                  <a:pt x="219680" y="925027"/>
                </a:lnTo>
                <a:lnTo>
                  <a:pt x="197532" y="879652"/>
                </a:lnTo>
                <a:lnTo>
                  <a:pt x="176504" y="833745"/>
                </a:lnTo>
                <a:lnTo>
                  <a:pt x="156610" y="787332"/>
                </a:lnTo>
                <a:lnTo>
                  <a:pt x="137860" y="740446"/>
                </a:lnTo>
                <a:lnTo>
                  <a:pt x="120267" y="693114"/>
                </a:lnTo>
                <a:lnTo>
                  <a:pt x="103840" y="645368"/>
                </a:lnTo>
                <a:lnTo>
                  <a:pt x="88590" y="597228"/>
                </a:lnTo>
                <a:lnTo>
                  <a:pt x="74527" y="548732"/>
                </a:lnTo>
                <a:lnTo>
                  <a:pt x="61657" y="499901"/>
                </a:lnTo>
                <a:lnTo>
                  <a:pt x="49990" y="450775"/>
                </a:lnTo>
                <a:lnTo>
                  <a:pt x="39532" y="401375"/>
                </a:lnTo>
                <a:lnTo>
                  <a:pt x="30289" y="351733"/>
                </a:lnTo>
                <a:lnTo>
                  <a:pt x="22268" y="301877"/>
                </a:lnTo>
                <a:lnTo>
                  <a:pt x="15472" y="251849"/>
                </a:lnTo>
                <a:lnTo>
                  <a:pt x="9906" y="201658"/>
                </a:lnTo>
                <a:lnTo>
                  <a:pt x="5574" y="151346"/>
                </a:lnTo>
                <a:lnTo>
                  <a:pt x="2478" y="100949"/>
                </a:lnTo>
                <a:lnTo>
                  <a:pt x="619" y="50491"/>
                </a:lnTo>
                <a:lnTo>
                  <a:pt x="0" y="0"/>
                </a:lnTo>
                <a:lnTo>
                  <a:pt x="2405923" y="0"/>
                </a:lnTo>
                <a:lnTo>
                  <a:pt x="2405923" y="2027644"/>
                </a:lnTo>
                <a:lnTo>
                  <a:pt x="2384232" y="2031271"/>
                </a:lnTo>
                <a:lnTo>
                  <a:pt x="2334284" y="2038683"/>
                </a:lnTo>
                <a:lnTo>
                  <a:pt x="2284174" y="2044859"/>
                </a:lnTo>
                <a:lnTo>
                  <a:pt x="2233914" y="2049812"/>
                </a:lnTo>
                <a:lnTo>
                  <a:pt x="2183559" y="2053528"/>
                </a:lnTo>
                <a:lnTo>
                  <a:pt x="2133125" y="2056005"/>
                </a:lnTo>
                <a:lnTo>
                  <a:pt x="2082650" y="2057245"/>
                </a:lnTo>
                <a:lnTo>
                  <a:pt x="2057400" y="2057399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40220" y="2057399"/>
            <a:ext cx="11287109" cy="7200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62634" y="75810"/>
            <a:ext cx="8237855" cy="10115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450" spc="535">
                <a:solidFill>
                  <a:srgbClr val="040405"/>
                </a:solidFill>
              </a:rPr>
              <a:t>Data</a:t>
            </a:r>
            <a:r>
              <a:rPr dirty="0" sz="6450" spc="120">
                <a:solidFill>
                  <a:srgbClr val="040405"/>
                </a:solidFill>
              </a:rPr>
              <a:t> </a:t>
            </a:r>
            <a:r>
              <a:rPr dirty="0" sz="6450" spc="250">
                <a:solidFill>
                  <a:srgbClr val="040405"/>
                </a:solidFill>
              </a:rPr>
              <a:t>Visualizations</a:t>
            </a:r>
            <a:endParaRPr sz="6450"/>
          </a:p>
        </p:txBody>
      </p:sp>
      <p:sp>
        <p:nvSpPr>
          <p:cNvPr id="6" name="object 6"/>
          <p:cNvSpPr txBox="1"/>
          <p:nvPr/>
        </p:nvSpPr>
        <p:spPr>
          <a:xfrm>
            <a:off x="4686828" y="9224644"/>
            <a:ext cx="447040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90" b="1">
                <a:solidFill>
                  <a:srgbClr val="040405"/>
                </a:solidFill>
                <a:latin typeface="Arial"/>
                <a:cs typeface="Arial"/>
              </a:rPr>
              <a:t>Correlation</a:t>
            </a:r>
            <a:r>
              <a:rPr dirty="0" sz="3900" spc="-215" b="1">
                <a:solidFill>
                  <a:srgbClr val="040405"/>
                </a:solidFill>
                <a:latin typeface="Arial"/>
                <a:cs typeface="Arial"/>
              </a:rPr>
              <a:t> </a:t>
            </a:r>
            <a:r>
              <a:rPr dirty="0" sz="3900" spc="125" b="1">
                <a:solidFill>
                  <a:srgbClr val="040405"/>
                </a:solidFill>
                <a:latin typeface="Arial"/>
                <a:cs typeface="Arial"/>
              </a:rPr>
              <a:t>Matrix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9030" y="9012573"/>
            <a:ext cx="1732914" cy="1274445"/>
          </a:xfrm>
          <a:custGeom>
            <a:avLst/>
            <a:gdLst/>
            <a:ahLst/>
            <a:cxnLst/>
            <a:rect l="l" t="t" r="r" b="b"/>
            <a:pathLst>
              <a:path w="1732915" h="1274445">
                <a:moveTo>
                  <a:pt x="44252" y="78267"/>
                </a:moveTo>
                <a:lnTo>
                  <a:pt x="7749" y="63095"/>
                </a:lnTo>
                <a:lnTo>
                  <a:pt x="0" y="44335"/>
                </a:lnTo>
                <a:lnTo>
                  <a:pt x="4" y="33887"/>
                </a:lnTo>
                <a:lnTo>
                  <a:pt x="29016" y="994"/>
                </a:lnTo>
                <a:lnTo>
                  <a:pt x="34009" y="13"/>
                </a:lnTo>
                <a:lnTo>
                  <a:pt x="44374" y="39"/>
                </a:lnTo>
                <a:lnTo>
                  <a:pt x="77210" y="28983"/>
                </a:lnTo>
                <a:lnTo>
                  <a:pt x="78199" y="44335"/>
                </a:lnTo>
                <a:lnTo>
                  <a:pt x="77206" y="49327"/>
                </a:lnTo>
                <a:lnTo>
                  <a:pt x="49243" y="77278"/>
                </a:lnTo>
                <a:lnTo>
                  <a:pt x="44252" y="78267"/>
                </a:lnTo>
                <a:close/>
              </a:path>
              <a:path w="1732915" h="1274445">
                <a:moveTo>
                  <a:pt x="457872" y="78267"/>
                </a:moveTo>
                <a:lnTo>
                  <a:pt x="421369" y="63095"/>
                </a:lnTo>
                <a:lnTo>
                  <a:pt x="413619" y="44335"/>
                </a:lnTo>
                <a:lnTo>
                  <a:pt x="413624" y="33887"/>
                </a:lnTo>
                <a:lnTo>
                  <a:pt x="442636" y="994"/>
                </a:lnTo>
                <a:lnTo>
                  <a:pt x="447629" y="13"/>
                </a:lnTo>
                <a:lnTo>
                  <a:pt x="457993" y="39"/>
                </a:lnTo>
                <a:lnTo>
                  <a:pt x="490830" y="28983"/>
                </a:lnTo>
                <a:lnTo>
                  <a:pt x="491819" y="44335"/>
                </a:lnTo>
                <a:lnTo>
                  <a:pt x="490826" y="49327"/>
                </a:lnTo>
                <a:lnTo>
                  <a:pt x="462864" y="77278"/>
                </a:lnTo>
                <a:lnTo>
                  <a:pt x="457872" y="78267"/>
                </a:lnTo>
                <a:close/>
              </a:path>
              <a:path w="1732915" h="1274445">
                <a:moveTo>
                  <a:pt x="871523" y="78263"/>
                </a:moveTo>
                <a:lnTo>
                  <a:pt x="861152" y="78263"/>
                </a:lnTo>
                <a:lnTo>
                  <a:pt x="856164" y="77270"/>
                </a:lnTo>
                <a:lnTo>
                  <a:pt x="828228" y="49322"/>
                </a:lnTo>
                <a:lnTo>
                  <a:pt x="827235" y="44332"/>
                </a:lnTo>
                <a:lnTo>
                  <a:pt x="827235" y="33957"/>
                </a:lnTo>
                <a:lnTo>
                  <a:pt x="856164" y="1019"/>
                </a:lnTo>
                <a:lnTo>
                  <a:pt x="861152" y="26"/>
                </a:lnTo>
                <a:lnTo>
                  <a:pt x="871523" y="26"/>
                </a:lnTo>
                <a:lnTo>
                  <a:pt x="904447" y="28967"/>
                </a:lnTo>
                <a:lnTo>
                  <a:pt x="905439" y="33957"/>
                </a:lnTo>
                <a:lnTo>
                  <a:pt x="905439" y="44332"/>
                </a:lnTo>
                <a:lnTo>
                  <a:pt x="876511" y="77270"/>
                </a:lnTo>
                <a:lnTo>
                  <a:pt x="871523" y="78263"/>
                </a:lnTo>
                <a:close/>
              </a:path>
              <a:path w="1732915" h="1274445">
                <a:moveTo>
                  <a:pt x="1285338" y="78263"/>
                </a:moveTo>
                <a:lnTo>
                  <a:pt x="1274967" y="78263"/>
                </a:lnTo>
                <a:lnTo>
                  <a:pt x="1269987" y="77270"/>
                </a:lnTo>
                <a:lnTo>
                  <a:pt x="1242046" y="49322"/>
                </a:lnTo>
                <a:lnTo>
                  <a:pt x="1241056" y="44332"/>
                </a:lnTo>
                <a:lnTo>
                  <a:pt x="1241056" y="33957"/>
                </a:lnTo>
                <a:lnTo>
                  <a:pt x="1269987" y="1019"/>
                </a:lnTo>
                <a:lnTo>
                  <a:pt x="1274967" y="26"/>
                </a:lnTo>
                <a:lnTo>
                  <a:pt x="1285338" y="26"/>
                </a:lnTo>
                <a:lnTo>
                  <a:pt x="1318269" y="28967"/>
                </a:lnTo>
                <a:lnTo>
                  <a:pt x="1319259" y="33957"/>
                </a:lnTo>
                <a:lnTo>
                  <a:pt x="1319259" y="44332"/>
                </a:lnTo>
                <a:lnTo>
                  <a:pt x="1290328" y="77270"/>
                </a:lnTo>
                <a:lnTo>
                  <a:pt x="1285338" y="78263"/>
                </a:lnTo>
                <a:close/>
              </a:path>
              <a:path w="1732915" h="1274445">
                <a:moveTo>
                  <a:pt x="1698958" y="78263"/>
                </a:moveTo>
                <a:lnTo>
                  <a:pt x="1688587" y="78263"/>
                </a:lnTo>
                <a:lnTo>
                  <a:pt x="1683607" y="77270"/>
                </a:lnTo>
                <a:lnTo>
                  <a:pt x="1655666" y="49322"/>
                </a:lnTo>
                <a:lnTo>
                  <a:pt x="1654676" y="44332"/>
                </a:lnTo>
                <a:lnTo>
                  <a:pt x="1654679" y="33940"/>
                </a:lnTo>
                <a:lnTo>
                  <a:pt x="1683607" y="1019"/>
                </a:lnTo>
                <a:lnTo>
                  <a:pt x="1698778" y="0"/>
                </a:lnTo>
                <a:lnTo>
                  <a:pt x="1703788" y="973"/>
                </a:lnTo>
                <a:lnTo>
                  <a:pt x="1731886" y="28967"/>
                </a:lnTo>
                <a:lnTo>
                  <a:pt x="1732880" y="33940"/>
                </a:lnTo>
                <a:lnTo>
                  <a:pt x="1732880" y="44332"/>
                </a:lnTo>
                <a:lnTo>
                  <a:pt x="1703948" y="77270"/>
                </a:lnTo>
                <a:lnTo>
                  <a:pt x="1698958" y="78263"/>
                </a:lnTo>
                <a:close/>
              </a:path>
              <a:path w="1732915" h="1274445">
                <a:moveTo>
                  <a:pt x="44252" y="478453"/>
                </a:moveTo>
                <a:lnTo>
                  <a:pt x="7749" y="463281"/>
                </a:lnTo>
                <a:lnTo>
                  <a:pt x="0" y="444521"/>
                </a:lnTo>
                <a:lnTo>
                  <a:pt x="4" y="434073"/>
                </a:lnTo>
                <a:lnTo>
                  <a:pt x="29016" y="401180"/>
                </a:lnTo>
                <a:lnTo>
                  <a:pt x="34009" y="400200"/>
                </a:lnTo>
                <a:lnTo>
                  <a:pt x="44374" y="400226"/>
                </a:lnTo>
                <a:lnTo>
                  <a:pt x="77210" y="429170"/>
                </a:lnTo>
                <a:lnTo>
                  <a:pt x="78199" y="444521"/>
                </a:lnTo>
                <a:lnTo>
                  <a:pt x="77206" y="449514"/>
                </a:lnTo>
                <a:lnTo>
                  <a:pt x="49243" y="477464"/>
                </a:lnTo>
                <a:lnTo>
                  <a:pt x="44252" y="478453"/>
                </a:lnTo>
                <a:close/>
              </a:path>
              <a:path w="1732915" h="1274445">
                <a:moveTo>
                  <a:pt x="457872" y="478453"/>
                </a:moveTo>
                <a:lnTo>
                  <a:pt x="421369" y="463281"/>
                </a:lnTo>
                <a:lnTo>
                  <a:pt x="413620" y="444521"/>
                </a:lnTo>
                <a:lnTo>
                  <a:pt x="413624" y="434073"/>
                </a:lnTo>
                <a:lnTo>
                  <a:pt x="442636" y="401180"/>
                </a:lnTo>
                <a:lnTo>
                  <a:pt x="447629" y="400200"/>
                </a:lnTo>
                <a:lnTo>
                  <a:pt x="457993" y="400226"/>
                </a:lnTo>
                <a:lnTo>
                  <a:pt x="490830" y="429170"/>
                </a:lnTo>
                <a:lnTo>
                  <a:pt x="491819" y="444521"/>
                </a:lnTo>
                <a:lnTo>
                  <a:pt x="490826" y="449514"/>
                </a:lnTo>
                <a:lnTo>
                  <a:pt x="462864" y="477464"/>
                </a:lnTo>
                <a:lnTo>
                  <a:pt x="457872" y="478453"/>
                </a:lnTo>
                <a:close/>
              </a:path>
              <a:path w="1732915" h="1274445">
                <a:moveTo>
                  <a:pt x="871523" y="478449"/>
                </a:moveTo>
                <a:lnTo>
                  <a:pt x="861152" y="478449"/>
                </a:lnTo>
                <a:lnTo>
                  <a:pt x="856164" y="477457"/>
                </a:lnTo>
                <a:lnTo>
                  <a:pt x="828228" y="449509"/>
                </a:lnTo>
                <a:lnTo>
                  <a:pt x="827235" y="444518"/>
                </a:lnTo>
                <a:lnTo>
                  <a:pt x="827235" y="434143"/>
                </a:lnTo>
                <a:lnTo>
                  <a:pt x="856164" y="401205"/>
                </a:lnTo>
                <a:lnTo>
                  <a:pt x="861152" y="400213"/>
                </a:lnTo>
                <a:lnTo>
                  <a:pt x="871523" y="400213"/>
                </a:lnTo>
                <a:lnTo>
                  <a:pt x="904447" y="429153"/>
                </a:lnTo>
                <a:lnTo>
                  <a:pt x="905439" y="434143"/>
                </a:lnTo>
                <a:lnTo>
                  <a:pt x="905439" y="444518"/>
                </a:lnTo>
                <a:lnTo>
                  <a:pt x="876511" y="477457"/>
                </a:lnTo>
                <a:lnTo>
                  <a:pt x="871523" y="478449"/>
                </a:lnTo>
                <a:close/>
              </a:path>
              <a:path w="1732915" h="1274445">
                <a:moveTo>
                  <a:pt x="1285338" y="478449"/>
                </a:moveTo>
                <a:lnTo>
                  <a:pt x="1274967" y="478449"/>
                </a:lnTo>
                <a:lnTo>
                  <a:pt x="1269987" y="477457"/>
                </a:lnTo>
                <a:lnTo>
                  <a:pt x="1242046" y="449509"/>
                </a:lnTo>
                <a:lnTo>
                  <a:pt x="1241056" y="444518"/>
                </a:lnTo>
                <a:lnTo>
                  <a:pt x="1241056" y="434143"/>
                </a:lnTo>
                <a:lnTo>
                  <a:pt x="1269987" y="401205"/>
                </a:lnTo>
                <a:lnTo>
                  <a:pt x="1274967" y="400213"/>
                </a:lnTo>
                <a:lnTo>
                  <a:pt x="1285338" y="400213"/>
                </a:lnTo>
                <a:lnTo>
                  <a:pt x="1318269" y="429153"/>
                </a:lnTo>
                <a:lnTo>
                  <a:pt x="1319259" y="434143"/>
                </a:lnTo>
                <a:lnTo>
                  <a:pt x="1319259" y="444518"/>
                </a:lnTo>
                <a:lnTo>
                  <a:pt x="1290328" y="477457"/>
                </a:lnTo>
                <a:lnTo>
                  <a:pt x="1285338" y="478449"/>
                </a:lnTo>
                <a:close/>
              </a:path>
              <a:path w="1732915" h="1274445">
                <a:moveTo>
                  <a:pt x="1698958" y="478449"/>
                </a:moveTo>
                <a:lnTo>
                  <a:pt x="1688587" y="478449"/>
                </a:lnTo>
                <a:lnTo>
                  <a:pt x="1683607" y="477457"/>
                </a:lnTo>
                <a:lnTo>
                  <a:pt x="1655666" y="449509"/>
                </a:lnTo>
                <a:lnTo>
                  <a:pt x="1654676" y="444518"/>
                </a:lnTo>
                <a:lnTo>
                  <a:pt x="1654679" y="434126"/>
                </a:lnTo>
                <a:lnTo>
                  <a:pt x="1683607" y="401205"/>
                </a:lnTo>
                <a:lnTo>
                  <a:pt x="1698778" y="400186"/>
                </a:lnTo>
                <a:lnTo>
                  <a:pt x="1703788" y="401159"/>
                </a:lnTo>
                <a:lnTo>
                  <a:pt x="1731886" y="429153"/>
                </a:lnTo>
                <a:lnTo>
                  <a:pt x="1732880" y="434126"/>
                </a:lnTo>
                <a:lnTo>
                  <a:pt x="1732880" y="444518"/>
                </a:lnTo>
                <a:lnTo>
                  <a:pt x="1703948" y="477457"/>
                </a:lnTo>
                <a:lnTo>
                  <a:pt x="1698958" y="478449"/>
                </a:lnTo>
                <a:close/>
              </a:path>
              <a:path w="1732915" h="1274445">
                <a:moveTo>
                  <a:pt x="43976" y="879174"/>
                </a:moveTo>
                <a:lnTo>
                  <a:pt x="7637" y="863817"/>
                </a:lnTo>
                <a:lnTo>
                  <a:pt x="24" y="834640"/>
                </a:lnTo>
                <a:lnTo>
                  <a:pt x="1038" y="829663"/>
                </a:lnTo>
                <a:lnTo>
                  <a:pt x="29038" y="801864"/>
                </a:lnTo>
                <a:lnTo>
                  <a:pt x="34021" y="800886"/>
                </a:lnTo>
                <a:lnTo>
                  <a:pt x="44408" y="800912"/>
                </a:lnTo>
                <a:lnTo>
                  <a:pt x="77302" y="830181"/>
                </a:lnTo>
                <a:lnTo>
                  <a:pt x="78146" y="845596"/>
                </a:lnTo>
                <a:lnTo>
                  <a:pt x="77106" y="850568"/>
                </a:lnTo>
                <a:lnTo>
                  <a:pt x="48964" y="878223"/>
                </a:lnTo>
                <a:lnTo>
                  <a:pt x="43976" y="879174"/>
                </a:lnTo>
                <a:close/>
              </a:path>
              <a:path w="1732915" h="1274445">
                <a:moveTo>
                  <a:pt x="447560" y="879140"/>
                </a:moveTo>
                <a:lnTo>
                  <a:pt x="414601" y="850173"/>
                </a:lnTo>
                <a:lnTo>
                  <a:pt x="413611" y="845177"/>
                </a:lnTo>
                <a:lnTo>
                  <a:pt x="413629" y="834747"/>
                </a:lnTo>
                <a:lnTo>
                  <a:pt x="442631" y="801868"/>
                </a:lnTo>
                <a:lnTo>
                  <a:pt x="447626" y="800886"/>
                </a:lnTo>
                <a:lnTo>
                  <a:pt x="457985" y="800912"/>
                </a:lnTo>
                <a:lnTo>
                  <a:pt x="490811" y="829797"/>
                </a:lnTo>
                <a:lnTo>
                  <a:pt x="491819" y="845177"/>
                </a:lnTo>
                <a:lnTo>
                  <a:pt x="490851" y="850108"/>
                </a:lnTo>
                <a:lnTo>
                  <a:pt x="462934" y="878132"/>
                </a:lnTo>
                <a:lnTo>
                  <a:pt x="447560" y="879140"/>
                </a:lnTo>
                <a:close/>
              </a:path>
              <a:path w="1732915" h="1274445">
                <a:moveTo>
                  <a:pt x="871247" y="879170"/>
                </a:moveTo>
                <a:lnTo>
                  <a:pt x="834910" y="863859"/>
                </a:lnTo>
                <a:lnTo>
                  <a:pt x="827255" y="834710"/>
                </a:lnTo>
                <a:lnTo>
                  <a:pt x="828260" y="829734"/>
                </a:lnTo>
                <a:lnTo>
                  <a:pt x="856186" y="801888"/>
                </a:lnTo>
                <a:lnTo>
                  <a:pt x="861164" y="800899"/>
                </a:lnTo>
                <a:lnTo>
                  <a:pt x="871558" y="800899"/>
                </a:lnTo>
                <a:lnTo>
                  <a:pt x="904539" y="830165"/>
                </a:lnTo>
                <a:lnTo>
                  <a:pt x="905400" y="834710"/>
                </a:lnTo>
                <a:lnTo>
                  <a:pt x="905386" y="845593"/>
                </a:lnTo>
                <a:lnTo>
                  <a:pt x="876231" y="878215"/>
                </a:lnTo>
                <a:lnTo>
                  <a:pt x="871247" y="879170"/>
                </a:lnTo>
                <a:close/>
              </a:path>
              <a:path w="1732915" h="1274445">
                <a:moveTo>
                  <a:pt x="1274837" y="879145"/>
                </a:moveTo>
                <a:lnTo>
                  <a:pt x="1241856" y="850233"/>
                </a:lnTo>
                <a:lnTo>
                  <a:pt x="1240856" y="845241"/>
                </a:lnTo>
                <a:lnTo>
                  <a:pt x="1240876" y="834756"/>
                </a:lnTo>
                <a:lnTo>
                  <a:pt x="1269777" y="801893"/>
                </a:lnTo>
                <a:lnTo>
                  <a:pt x="1274767" y="800899"/>
                </a:lnTo>
                <a:lnTo>
                  <a:pt x="1280158" y="800899"/>
                </a:lnTo>
                <a:lnTo>
                  <a:pt x="1314106" y="820274"/>
                </a:lnTo>
                <a:lnTo>
                  <a:pt x="1319049" y="834756"/>
                </a:lnTo>
                <a:lnTo>
                  <a:pt x="1319043" y="845241"/>
                </a:lnTo>
                <a:lnTo>
                  <a:pt x="1290198" y="878124"/>
                </a:lnTo>
                <a:lnTo>
                  <a:pt x="1274837" y="879145"/>
                </a:lnTo>
                <a:close/>
              </a:path>
              <a:path w="1732915" h="1274445">
                <a:moveTo>
                  <a:pt x="1688457" y="879145"/>
                </a:moveTo>
                <a:lnTo>
                  <a:pt x="1655476" y="850233"/>
                </a:lnTo>
                <a:lnTo>
                  <a:pt x="1654476" y="845241"/>
                </a:lnTo>
                <a:lnTo>
                  <a:pt x="1654500" y="834739"/>
                </a:lnTo>
                <a:lnTo>
                  <a:pt x="1683417" y="801889"/>
                </a:lnTo>
                <a:lnTo>
                  <a:pt x="1688387" y="800899"/>
                </a:lnTo>
                <a:lnTo>
                  <a:pt x="1698758" y="800899"/>
                </a:lnTo>
                <a:lnTo>
                  <a:pt x="1731670" y="829759"/>
                </a:lnTo>
                <a:lnTo>
                  <a:pt x="1732670" y="834739"/>
                </a:lnTo>
                <a:lnTo>
                  <a:pt x="1732664" y="845241"/>
                </a:lnTo>
                <a:lnTo>
                  <a:pt x="1703818" y="878124"/>
                </a:lnTo>
                <a:lnTo>
                  <a:pt x="1688457" y="879145"/>
                </a:lnTo>
                <a:close/>
              </a:path>
              <a:path w="1732915" h="1274445">
                <a:moveTo>
                  <a:pt x="58739" y="1274413"/>
                </a:moveTo>
                <a:lnTo>
                  <a:pt x="19569" y="1274413"/>
                </a:lnTo>
                <a:lnTo>
                  <a:pt x="19114" y="1274220"/>
                </a:lnTo>
                <a:lnTo>
                  <a:pt x="24" y="1234832"/>
                </a:lnTo>
                <a:lnTo>
                  <a:pt x="1038" y="1229849"/>
                </a:lnTo>
                <a:lnTo>
                  <a:pt x="29038" y="1202046"/>
                </a:lnTo>
                <a:lnTo>
                  <a:pt x="34021" y="1201076"/>
                </a:lnTo>
                <a:lnTo>
                  <a:pt x="39197" y="1201086"/>
                </a:lnTo>
                <a:lnTo>
                  <a:pt x="39197" y="1201286"/>
                </a:lnTo>
                <a:lnTo>
                  <a:pt x="44391" y="1201296"/>
                </a:lnTo>
                <a:lnTo>
                  <a:pt x="77256" y="1230410"/>
                </a:lnTo>
                <a:lnTo>
                  <a:pt x="78146" y="1245787"/>
                </a:lnTo>
                <a:lnTo>
                  <a:pt x="77106" y="1250759"/>
                </a:lnTo>
                <a:lnTo>
                  <a:pt x="73053" y="1260284"/>
                </a:lnTo>
                <a:lnTo>
                  <a:pt x="70193" y="1264486"/>
                </a:lnTo>
                <a:lnTo>
                  <a:pt x="62807" y="1271739"/>
                </a:lnTo>
                <a:lnTo>
                  <a:pt x="58739" y="1274413"/>
                </a:lnTo>
                <a:close/>
              </a:path>
              <a:path w="1732915" h="1274445">
                <a:moveTo>
                  <a:pt x="472349" y="1274413"/>
                </a:moveTo>
                <a:lnTo>
                  <a:pt x="433099" y="1274413"/>
                </a:lnTo>
                <a:lnTo>
                  <a:pt x="432924" y="1274340"/>
                </a:lnTo>
                <a:lnTo>
                  <a:pt x="413620" y="1245397"/>
                </a:lnTo>
                <a:lnTo>
                  <a:pt x="413624" y="1234952"/>
                </a:lnTo>
                <a:lnTo>
                  <a:pt x="442636" y="1202056"/>
                </a:lnTo>
                <a:lnTo>
                  <a:pt x="447629" y="1201076"/>
                </a:lnTo>
                <a:lnTo>
                  <a:pt x="452817" y="1201086"/>
                </a:lnTo>
                <a:lnTo>
                  <a:pt x="452817" y="1201286"/>
                </a:lnTo>
                <a:lnTo>
                  <a:pt x="457976" y="1201296"/>
                </a:lnTo>
                <a:lnTo>
                  <a:pt x="490785" y="1230079"/>
                </a:lnTo>
                <a:lnTo>
                  <a:pt x="491819" y="1245397"/>
                </a:lnTo>
                <a:lnTo>
                  <a:pt x="490826" y="1250389"/>
                </a:lnTo>
                <a:lnTo>
                  <a:pt x="486853" y="1259973"/>
                </a:lnTo>
                <a:lnTo>
                  <a:pt x="484025" y="1264205"/>
                </a:lnTo>
                <a:lnTo>
                  <a:pt x="476684" y="1271549"/>
                </a:lnTo>
                <a:lnTo>
                  <a:pt x="472452" y="1274370"/>
                </a:lnTo>
                <a:close/>
              </a:path>
              <a:path w="1732915" h="1274445">
                <a:moveTo>
                  <a:pt x="885969" y="1274413"/>
                </a:moveTo>
                <a:lnTo>
                  <a:pt x="846782" y="1274413"/>
                </a:lnTo>
                <a:lnTo>
                  <a:pt x="846393" y="1274250"/>
                </a:lnTo>
                <a:lnTo>
                  <a:pt x="827255" y="1234892"/>
                </a:lnTo>
                <a:lnTo>
                  <a:pt x="828260" y="1229919"/>
                </a:lnTo>
                <a:lnTo>
                  <a:pt x="856186" y="1202076"/>
                </a:lnTo>
                <a:lnTo>
                  <a:pt x="861164" y="1201086"/>
                </a:lnTo>
                <a:lnTo>
                  <a:pt x="866337" y="1201086"/>
                </a:lnTo>
                <a:lnTo>
                  <a:pt x="866337" y="1201286"/>
                </a:lnTo>
                <a:lnTo>
                  <a:pt x="871540" y="1201286"/>
                </a:lnTo>
                <a:lnTo>
                  <a:pt x="904493" y="1230390"/>
                </a:lnTo>
                <a:lnTo>
                  <a:pt x="905386" y="1245777"/>
                </a:lnTo>
                <a:lnTo>
                  <a:pt x="904347" y="1250749"/>
                </a:lnTo>
                <a:lnTo>
                  <a:pt x="900298" y="1260274"/>
                </a:lnTo>
                <a:lnTo>
                  <a:pt x="897442" y="1264476"/>
                </a:lnTo>
                <a:lnTo>
                  <a:pt x="890063" y="1271729"/>
                </a:lnTo>
                <a:lnTo>
                  <a:pt x="885969" y="1274413"/>
                </a:lnTo>
                <a:close/>
              </a:path>
              <a:path w="1732915" h="1274445">
                <a:moveTo>
                  <a:pt x="1299581" y="1274413"/>
                </a:moveTo>
                <a:lnTo>
                  <a:pt x="1260334" y="1274413"/>
                </a:lnTo>
                <a:lnTo>
                  <a:pt x="1260207" y="1274360"/>
                </a:lnTo>
                <a:lnTo>
                  <a:pt x="1240856" y="1245387"/>
                </a:lnTo>
                <a:lnTo>
                  <a:pt x="1240856" y="1235012"/>
                </a:lnTo>
                <a:lnTo>
                  <a:pt x="1269787" y="1202076"/>
                </a:lnTo>
                <a:lnTo>
                  <a:pt x="1274777" y="1201086"/>
                </a:lnTo>
                <a:lnTo>
                  <a:pt x="1279958" y="1201086"/>
                </a:lnTo>
                <a:lnTo>
                  <a:pt x="1280158" y="1201286"/>
                </a:lnTo>
                <a:lnTo>
                  <a:pt x="1285308" y="1201316"/>
                </a:lnTo>
                <a:lnTo>
                  <a:pt x="1318029" y="1230100"/>
                </a:lnTo>
                <a:lnTo>
                  <a:pt x="1319059" y="1245387"/>
                </a:lnTo>
                <a:lnTo>
                  <a:pt x="1318069" y="1250379"/>
                </a:lnTo>
                <a:lnTo>
                  <a:pt x="1314099" y="1259963"/>
                </a:lnTo>
                <a:lnTo>
                  <a:pt x="1311269" y="1264195"/>
                </a:lnTo>
                <a:lnTo>
                  <a:pt x="1303939" y="1271529"/>
                </a:lnTo>
                <a:lnTo>
                  <a:pt x="1299709" y="1274360"/>
                </a:lnTo>
                <a:lnTo>
                  <a:pt x="1299581" y="1274413"/>
                </a:lnTo>
                <a:close/>
              </a:path>
              <a:path w="1732915" h="1274445">
                <a:moveTo>
                  <a:pt x="1713201" y="1274413"/>
                </a:moveTo>
                <a:lnTo>
                  <a:pt x="1673954" y="1274413"/>
                </a:lnTo>
                <a:lnTo>
                  <a:pt x="1673827" y="1274360"/>
                </a:lnTo>
                <a:lnTo>
                  <a:pt x="1654476" y="1245397"/>
                </a:lnTo>
                <a:lnTo>
                  <a:pt x="1654476" y="1235022"/>
                </a:lnTo>
                <a:lnTo>
                  <a:pt x="1683407" y="1202076"/>
                </a:lnTo>
                <a:lnTo>
                  <a:pt x="1688397" y="1201086"/>
                </a:lnTo>
                <a:lnTo>
                  <a:pt x="1693578" y="1201086"/>
                </a:lnTo>
                <a:lnTo>
                  <a:pt x="1693578" y="1201286"/>
                </a:lnTo>
                <a:lnTo>
                  <a:pt x="1698748" y="1201286"/>
                </a:lnTo>
                <a:lnTo>
                  <a:pt x="1731640" y="1230069"/>
                </a:lnTo>
                <a:lnTo>
                  <a:pt x="1732680" y="1245397"/>
                </a:lnTo>
                <a:lnTo>
                  <a:pt x="1731690" y="1250379"/>
                </a:lnTo>
                <a:lnTo>
                  <a:pt x="1727719" y="1259963"/>
                </a:lnTo>
                <a:lnTo>
                  <a:pt x="1724889" y="1264195"/>
                </a:lnTo>
                <a:lnTo>
                  <a:pt x="1717559" y="1271529"/>
                </a:lnTo>
                <a:lnTo>
                  <a:pt x="1713329" y="1274360"/>
                </a:lnTo>
                <a:lnTo>
                  <a:pt x="1713201" y="1274413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882061" y="0"/>
            <a:ext cx="2406015" cy="2057400"/>
          </a:xfrm>
          <a:custGeom>
            <a:avLst/>
            <a:gdLst/>
            <a:ahLst/>
            <a:cxnLst/>
            <a:rect l="l" t="t" r="r" b="b"/>
            <a:pathLst>
              <a:path w="2406015" h="2057400">
                <a:moveTo>
                  <a:pt x="2057400" y="2057398"/>
                </a:moveTo>
                <a:lnTo>
                  <a:pt x="2006907" y="2056780"/>
                </a:lnTo>
                <a:lnTo>
                  <a:pt x="1956450" y="2054918"/>
                </a:lnTo>
                <a:lnTo>
                  <a:pt x="1906052" y="2051825"/>
                </a:lnTo>
                <a:lnTo>
                  <a:pt x="1855740" y="2047489"/>
                </a:lnTo>
                <a:lnTo>
                  <a:pt x="1805549" y="2041924"/>
                </a:lnTo>
                <a:lnTo>
                  <a:pt x="1755522" y="2035133"/>
                </a:lnTo>
                <a:lnTo>
                  <a:pt x="1705666" y="2027106"/>
                </a:lnTo>
                <a:lnTo>
                  <a:pt x="1656024" y="2017862"/>
                </a:lnTo>
                <a:lnTo>
                  <a:pt x="1606623" y="2007408"/>
                </a:lnTo>
                <a:lnTo>
                  <a:pt x="1557497" y="1995745"/>
                </a:lnTo>
                <a:lnTo>
                  <a:pt x="1508667" y="1982871"/>
                </a:lnTo>
                <a:lnTo>
                  <a:pt x="1460171" y="1968805"/>
                </a:lnTo>
                <a:lnTo>
                  <a:pt x="1412030" y="1953555"/>
                </a:lnTo>
                <a:lnTo>
                  <a:pt x="1364284" y="1937132"/>
                </a:lnTo>
                <a:lnTo>
                  <a:pt x="1316953" y="1919537"/>
                </a:lnTo>
                <a:lnTo>
                  <a:pt x="1270067" y="1900785"/>
                </a:lnTo>
                <a:lnTo>
                  <a:pt x="1223654" y="1880895"/>
                </a:lnTo>
                <a:lnTo>
                  <a:pt x="1177747" y="1859865"/>
                </a:lnTo>
                <a:lnTo>
                  <a:pt x="1132369" y="1837718"/>
                </a:lnTo>
                <a:lnTo>
                  <a:pt x="1087548" y="1814465"/>
                </a:lnTo>
                <a:lnTo>
                  <a:pt x="1043311" y="1790116"/>
                </a:lnTo>
                <a:lnTo>
                  <a:pt x="999684" y="1764688"/>
                </a:lnTo>
                <a:lnTo>
                  <a:pt x="956695" y="1738201"/>
                </a:lnTo>
                <a:lnTo>
                  <a:pt x="914369" y="1710669"/>
                </a:lnTo>
                <a:lnTo>
                  <a:pt x="872731" y="1682097"/>
                </a:lnTo>
                <a:lnTo>
                  <a:pt x="831807" y="1652514"/>
                </a:lnTo>
                <a:lnTo>
                  <a:pt x="791622" y="1621941"/>
                </a:lnTo>
                <a:lnTo>
                  <a:pt x="752199" y="1590392"/>
                </a:lnTo>
                <a:lnTo>
                  <a:pt x="713561" y="1557877"/>
                </a:lnTo>
                <a:lnTo>
                  <a:pt x="675734" y="1524429"/>
                </a:lnTo>
                <a:lnTo>
                  <a:pt x="638739" y="1490063"/>
                </a:lnTo>
                <a:lnTo>
                  <a:pt x="602598" y="1454797"/>
                </a:lnTo>
                <a:lnTo>
                  <a:pt x="567334" y="1418657"/>
                </a:lnTo>
                <a:lnTo>
                  <a:pt x="532967" y="1381668"/>
                </a:lnTo>
                <a:lnTo>
                  <a:pt x="499518" y="1343838"/>
                </a:lnTo>
                <a:lnTo>
                  <a:pt x="467008" y="1305202"/>
                </a:lnTo>
                <a:lnTo>
                  <a:pt x="435455" y="1265778"/>
                </a:lnTo>
                <a:lnTo>
                  <a:pt x="404880" y="1225592"/>
                </a:lnTo>
                <a:lnTo>
                  <a:pt x="375300" y="1184668"/>
                </a:lnTo>
                <a:lnTo>
                  <a:pt x="346734" y="1143033"/>
                </a:lnTo>
                <a:lnTo>
                  <a:pt x="319197" y="1100700"/>
                </a:lnTo>
                <a:lnTo>
                  <a:pt x="292708" y="1057708"/>
                </a:lnTo>
                <a:lnTo>
                  <a:pt x="267282" y="1014085"/>
                </a:lnTo>
                <a:lnTo>
                  <a:pt x="242935" y="969845"/>
                </a:lnTo>
                <a:lnTo>
                  <a:pt x="219680" y="925027"/>
                </a:lnTo>
                <a:lnTo>
                  <a:pt x="197532" y="879651"/>
                </a:lnTo>
                <a:lnTo>
                  <a:pt x="176504" y="833744"/>
                </a:lnTo>
                <a:lnTo>
                  <a:pt x="156610" y="787331"/>
                </a:lnTo>
                <a:lnTo>
                  <a:pt x="137860" y="740445"/>
                </a:lnTo>
                <a:lnTo>
                  <a:pt x="120267" y="693114"/>
                </a:lnTo>
                <a:lnTo>
                  <a:pt x="103840" y="645368"/>
                </a:lnTo>
                <a:lnTo>
                  <a:pt x="88590" y="597227"/>
                </a:lnTo>
                <a:lnTo>
                  <a:pt x="74527" y="548731"/>
                </a:lnTo>
                <a:lnTo>
                  <a:pt x="61657" y="499901"/>
                </a:lnTo>
                <a:lnTo>
                  <a:pt x="49990" y="450775"/>
                </a:lnTo>
                <a:lnTo>
                  <a:pt x="39532" y="401374"/>
                </a:lnTo>
                <a:lnTo>
                  <a:pt x="30289" y="351732"/>
                </a:lnTo>
                <a:lnTo>
                  <a:pt x="22268" y="301876"/>
                </a:lnTo>
                <a:lnTo>
                  <a:pt x="15472" y="251848"/>
                </a:lnTo>
                <a:lnTo>
                  <a:pt x="9906" y="201658"/>
                </a:lnTo>
                <a:lnTo>
                  <a:pt x="5574" y="151346"/>
                </a:lnTo>
                <a:lnTo>
                  <a:pt x="2478" y="100948"/>
                </a:lnTo>
                <a:lnTo>
                  <a:pt x="619" y="50490"/>
                </a:lnTo>
                <a:lnTo>
                  <a:pt x="0" y="0"/>
                </a:lnTo>
                <a:lnTo>
                  <a:pt x="2405923" y="0"/>
                </a:lnTo>
                <a:lnTo>
                  <a:pt x="2405923" y="2027643"/>
                </a:lnTo>
                <a:lnTo>
                  <a:pt x="2384232" y="2031271"/>
                </a:lnTo>
                <a:lnTo>
                  <a:pt x="2334284" y="2038682"/>
                </a:lnTo>
                <a:lnTo>
                  <a:pt x="2284174" y="2044859"/>
                </a:lnTo>
                <a:lnTo>
                  <a:pt x="2233914" y="2049812"/>
                </a:lnTo>
                <a:lnTo>
                  <a:pt x="2183559" y="2053527"/>
                </a:lnTo>
                <a:lnTo>
                  <a:pt x="2133125" y="2056005"/>
                </a:lnTo>
                <a:lnTo>
                  <a:pt x="2082650" y="2057244"/>
                </a:lnTo>
                <a:lnTo>
                  <a:pt x="2057400" y="2057398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06031" y="2175576"/>
            <a:ext cx="12077699" cy="6962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62634" y="75811"/>
            <a:ext cx="8237855" cy="10115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450" spc="535">
                <a:solidFill>
                  <a:srgbClr val="040405"/>
                </a:solidFill>
              </a:rPr>
              <a:t>Data</a:t>
            </a:r>
            <a:r>
              <a:rPr dirty="0" sz="6450" spc="120">
                <a:solidFill>
                  <a:srgbClr val="040405"/>
                </a:solidFill>
              </a:rPr>
              <a:t> </a:t>
            </a:r>
            <a:r>
              <a:rPr dirty="0" sz="6450" spc="250">
                <a:solidFill>
                  <a:srgbClr val="040405"/>
                </a:solidFill>
              </a:rPr>
              <a:t>Visualizations</a:t>
            </a:r>
            <a:endParaRPr sz="6450"/>
          </a:p>
        </p:txBody>
      </p:sp>
      <p:sp>
        <p:nvSpPr>
          <p:cNvPr id="6" name="object 6"/>
          <p:cNvSpPr txBox="1"/>
          <p:nvPr/>
        </p:nvSpPr>
        <p:spPr>
          <a:xfrm>
            <a:off x="4252000" y="9224644"/>
            <a:ext cx="5339715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105" b="1">
                <a:solidFill>
                  <a:srgbClr val="040405"/>
                </a:solidFill>
                <a:latin typeface="Arial"/>
                <a:cs typeface="Arial"/>
              </a:rPr>
              <a:t>Delivery </a:t>
            </a:r>
            <a:r>
              <a:rPr dirty="0" sz="3900" spc="60" b="1">
                <a:solidFill>
                  <a:srgbClr val="040405"/>
                </a:solidFill>
                <a:latin typeface="Arial"/>
                <a:cs typeface="Arial"/>
              </a:rPr>
              <a:t>Time </a:t>
            </a:r>
            <a:r>
              <a:rPr dirty="0" sz="3900" spc="-100" b="1">
                <a:solidFill>
                  <a:srgbClr val="040405"/>
                </a:solidFill>
                <a:latin typeface="Arial"/>
                <a:cs typeface="Arial"/>
              </a:rPr>
              <a:t>Vs</a:t>
            </a:r>
            <a:r>
              <a:rPr dirty="0" sz="3900" spc="-700" b="1">
                <a:solidFill>
                  <a:srgbClr val="040405"/>
                </a:solidFill>
                <a:latin typeface="Arial"/>
                <a:cs typeface="Arial"/>
              </a:rPr>
              <a:t> </a:t>
            </a:r>
            <a:r>
              <a:rPr dirty="0" sz="3900" spc="160" b="1">
                <a:solidFill>
                  <a:srgbClr val="040405"/>
                </a:solidFill>
                <a:latin typeface="Arial"/>
                <a:cs typeface="Arial"/>
              </a:rPr>
              <a:t>Date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3294887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89030" y="9012573"/>
            <a:ext cx="1732914" cy="1274445"/>
          </a:xfrm>
          <a:custGeom>
            <a:avLst/>
            <a:gdLst/>
            <a:ahLst/>
            <a:cxnLst/>
            <a:rect l="l" t="t" r="r" b="b"/>
            <a:pathLst>
              <a:path w="1732915" h="1274445">
                <a:moveTo>
                  <a:pt x="44252" y="78267"/>
                </a:moveTo>
                <a:lnTo>
                  <a:pt x="7749" y="63095"/>
                </a:lnTo>
                <a:lnTo>
                  <a:pt x="0" y="44335"/>
                </a:lnTo>
                <a:lnTo>
                  <a:pt x="4" y="33887"/>
                </a:lnTo>
                <a:lnTo>
                  <a:pt x="29016" y="994"/>
                </a:lnTo>
                <a:lnTo>
                  <a:pt x="34009" y="13"/>
                </a:lnTo>
                <a:lnTo>
                  <a:pt x="44374" y="39"/>
                </a:lnTo>
                <a:lnTo>
                  <a:pt x="77210" y="28983"/>
                </a:lnTo>
                <a:lnTo>
                  <a:pt x="78199" y="44335"/>
                </a:lnTo>
                <a:lnTo>
                  <a:pt x="77206" y="49327"/>
                </a:lnTo>
                <a:lnTo>
                  <a:pt x="49243" y="77278"/>
                </a:lnTo>
                <a:lnTo>
                  <a:pt x="44252" y="78267"/>
                </a:lnTo>
                <a:close/>
              </a:path>
              <a:path w="1732915" h="1274445">
                <a:moveTo>
                  <a:pt x="457872" y="78267"/>
                </a:moveTo>
                <a:lnTo>
                  <a:pt x="421369" y="63095"/>
                </a:lnTo>
                <a:lnTo>
                  <a:pt x="413619" y="44335"/>
                </a:lnTo>
                <a:lnTo>
                  <a:pt x="413624" y="33887"/>
                </a:lnTo>
                <a:lnTo>
                  <a:pt x="442636" y="994"/>
                </a:lnTo>
                <a:lnTo>
                  <a:pt x="447629" y="13"/>
                </a:lnTo>
                <a:lnTo>
                  <a:pt x="457993" y="39"/>
                </a:lnTo>
                <a:lnTo>
                  <a:pt x="490830" y="28983"/>
                </a:lnTo>
                <a:lnTo>
                  <a:pt x="491819" y="44335"/>
                </a:lnTo>
                <a:lnTo>
                  <a:pt x="490826" y="49327"/>
                </a:lnTo>
                <a:lnTo>
                  <a:pt x="462864" y="77278"/>
                </a:lnTo>
                <a:lnTo>
                  <a:pt x="457872" y="78267"/>
                </a:lnTo>
                <a:close/>
              </a:path>
              <a:path w="1732915" h="1274445">
                <a:moveTo>
                  <a:pt x="871523" y="78263"/>
                </a:moveTo>
                <a:lnTo>
                  <a:pt x="861152" y="78263"/>
                </a:lnTo>
                <a:lnTo>
                  <a:pt x="856164" y="77270"/>
                </a:lnTo>
                <a:lnTo>
                  <a:pt x="828228" y="49322"/>
                </a:lnTo>
                <a:lnTo>
                  <a:pt x="827235" y="44332"/>
                </a:lnTo>
                <a:lnTo>
                  <a:pt x="827235" y="33957"/>
                </a:lnTo>
                <a:lnTo>
                  <a:pt x="856164" y="1019"/>
                </a:lnTo>
                <a:lnTo>
                  <a:pt x="861152" y="26"/>
                </a:lnTo>
                <a:lnTo>
                  <a:pt x="871523" y="26"/>
                </a:lnTo>
                <a:lnTo>
                  <a:pt x="904447" y="28967"/>
                </a:lnTo>
                <a:lnTo>
                  <a:pt x="905439" y="33957"/>
                </a:lnTo>
                <a:lnTo>
                  <a:pt x="905439" y="44332"/>
                </a:lnTo>
                <a:lnTo>
                  <a:pt x="876511" y="77270"/>
                </a:lnTo>
                <a:lnTo>
                  <a:pt x="871523" y="78263"/>
                </a:lnTo>
                <a:close/>
              </a:path>
              <a:path w="1732915" h="1274445">
                <a:moveTo>
                  <a:pt x="1285338" y="78263"/>
                </a:moveTo>
                <a:lnTo>
                  <a:pt x="1274967" y="78263"/>
                </a:lnTo>
                <a:lnTo>
                  <a:pt x="1269987" y="77270"/>
                </a:lnTo>
                <a:lnTo>
                  <a:pt x="1242046" y="49322"/>
                </a:lnTo>
                <a:lnTo>
                  <a:pt x="1241056" y="44332"/>
                </a:lnTo>
                <a:lnTo>
                  <a:pt x="1241056" y="33957"/>
                </a:lnTo>
                <a:lnTo>
                  <a:pt x="1269987" y="1019"/>
                </a:lnTo>
                <a:lnTo>
                  <a:pt x="1274967" y="26"/>
                </a:lnTo>
                <a:lnTo>
                  <a:pt x="1285338" y="26"/>
                </a:lnTo>
                <a:lnTo>
                  <a:pt x="1318269" y="28967"/>
                </a:lnTo>
                <a:lnTo>
                  <a:pt x="1319259" y="33957"/>
                </a:lnTo>
                <a:lnTo>
                  <a:pt x="1319259" y="44332"/>
                </a:lnTo>
                <a:lnTo>
                  <a:pt x="1290328" y="77270"/>
                </a:lnTo>
                <a:lnTo>
                  <a:pt x="1285338" y="78263"/>
                </a:lnTo>
                <a:close/>
              </a:path>
              <a:path w="1732915" h="1274445">
                <a:moveTo>
                  <a:pt x="1698958" y="78263"/>
                </a:moveTo>
                <a:lnTo>
                  <a:pt x="1688587" y="78263"/>
                </a:lnTo>
                <a:lnTo>
                  <a:pt x="1683607" y="77270"/>
                </a:lnTo>
                <a:lnTo>
                  <a:pt x="1655666" y="49322"/>
                </a:lnTo>
                <a:lnTo>
                  <a:pt x="1654676" y="44332"/>
                </a:lnTo>
                <a:lnTo>
                  <a:pt x="1654679" y="33940"/>
                </a:lnTo>
                <a:lnTo>
                  <a:pt x="1683607" y="1019"/>
                </a:lnTo>
                <a:lnTo>
                  <a:pt x="1698778" y="0"/>
                </a:lnTo>
                <a:lnTo>
                  <a:pt x="1703788" y="973"/>
                </a:lnTo>
                <a:lnTo>
                  <a:pt x="1731886" y="28967"/>
                </a:lnTo>
                <a:lnTo>
                  <a:pt x="1732880" y="33940"/>
                </a:lnTo>
                <a:lnTo>
                  <a:pt x="1732880" y="44332"/>
                </a:lnTo>
                <a:lnTo>
                  <a:pt x="1703948" y="77270"/>
                </a:lnTo>
                <a:lnTo>
                  <a:pt x="1698958" y="78263"/>
                </a:lnTo>
                <a:close/>
              </a:path>
              <a:path w="1732915" h="1274445">
                <a:moveTo>
                  <a:pt x="44252" y="478453"/>
                </a:moveTo>
                <a:lnTo>
                  <a:pt x="7749" y="463281"/>
                </a:lnTo>
                <a:lnTo>
                  <a:pt x="0" y="444521"/>
                </a:lnTo>
                <a:lnTo>
                  <a:pt x="4" y="434073"/>
                </a:lnTo>
                <a:lnTo>
                  <a:pt x="29016" y="401180"/>
                </a:lnTo>
                <a:lnTo>
                  <a:pt x="34009" y="400200"/>
                </a:lnTo>
                <a:lnTo>
                  <a:pt x="44374" y="400226"/>
                </a:lnTo>
                <a:lnTo>
                  <a:pt x="77210" y="429170"/>
                </a:lnTo>
                <a:lnTo>
                  <a:pt x="78199" y="444521"/>
                </a:lnTo>
                <a:lnTo>
                  <a:pt x="77206" y="449514"/>
                </a:lnTo>
                <a:lnTo>
                  <a:pt x="49243" y="477464"/>
                </a:lnTo>
                <a:lnTo>
                  <a:pt x="44252" y="478453"/>
                </a:lnTo>
                <a:close/>
              </a:path>
              <a:path w="1732915" h="1274445">
                <a:moveTo>
                  <a:pt x="457872" y="478453"/>
                </a:moveTo>
                <a:lnTo>
                  <a:pt x="421369" y="463281"/>
                </a:lnTo>
                <a:lnTo>
                  <a:pt x="413620" y="444521"/>
                </a:lnTo>
                <a:lnTo>
                  <a:pt x="413624" y="434073"/>
                </a:lnTo>
                <a:lnTo>
                  <a:pt x="442636" y="401180"/>
                </a:lnTo>
                <a:lnTo>
                  <a:pt x="447629" y="400200"/>
                </a:lnTo>
                <a:lnTo>
                  <a:pt x="457993" y="400226"/>
                </a:lnTo>
                <a:lnTo>
                  <a:pt x="490830" y="429170"/>
                </a:lnTo>
                <a:lnTo>
                  <a:pt x="491819" y="444521"/>
                </a:lnTo>
                <a:lnTo>
                  <a:pt x="490826" y="449514"/>
                </a:lnTo>
                <a:lnTo>
                  <a:pt x="462864" y="477464"/>
                </a:lnTo>
                <a:lnTo>
                  <a:pt x="457872" y="478453"/>
                </a:lnTo>
                <a:close/>
              </a:path>
              <a:path w="1732915" h="1274445">
                <a:moveTo>
                  <a:pt x="871523" y="478449"/>
                </a:moveTo>
                <a:lnTo>
                  <a:pt x="861152" y="478449"/>
                </a:lnTo>
                <a:lnTo>
                  <a:pt x="856164" y="477457"/>
                </a:lnTo>
                <a:lnTo>
                  <a:pt x="828228" y="449509"/>
                </a:lnTo>
                <a:lnTo>
                  <a:pt x="827235" y="444518"/>
                </a:lnTo>
                <a:lnTo>
                  <a:pt x="827235" y="434143"/>
                </a:lnTo>
                <a:lnTo>
                  <a:pt x="856164" y="401205"/>
                </a:lnTo>
                <a:lnTo>
                  <a:pt x="861152" y="400213"/>
                </a:lnTo>
                <a:lnTo>
                  <a:pt x="871523" y="400213"/>
                </a:lnTo>
                <a:lnTo>
                  <a:pt x="904447" y="429153"/>
                </a:lnTo>
                <a:lnTo>
                  <a:pt x="905439" y="434143"/>
                </a:lnTo>
                <a:lnTo>
                  <a:pt x="905439" y="444518"/>
                </a:lnTo>
                <a:lnTo>
                  <a:pt x="876511" y="477457"/>
                </a:lnTo>
                <a:lnTo>
                  <a:pt x="871523" y="478449"/>
                </a:lnTo>
                <a:close/>
              </a:path>
              <a:path w="1732915" h="1274445">
                <a:moveTo>
                  <a:pt x="1285338" y="478449"/>
                </a:moveTo>
                <a:lnTo>
                  <a:pt x="1274967" y="478449"/>
                </a:lnTo>
                <a:lnTo>
                  <a:pt x="1269987" y="477457"/>
                </a:lnTo>
                <a:lnTo>
                  <a:pt x="1242046" y="449509"/>
                </a:lnTo>
                <a:lnTo>
                  <a:pt x="1241056" y="444518"/>
                </a:lnTo>
                <a:lnTo>
                  <a:pt x="1241056" y="434143"/>
                </a:lnTo>
                <a:lnTo>
                  <a:pt x="1269987" y="401205"/>
                </a:lnTo>
                <a:lnTo>
                  <a:pt x="1274967" y="400213"/>
                </a:lnTo>
                <a:lnTo>
                  <a:pt x="1285338" y="400213"/>
                </a:lnTo>
                <a:lnTo>
                  <a:pt x="1318269" y="429153"/>
                </a:lnTo>
                <a:lnTo>
                  <a:pt x="1319259" y="434143"/>
                </a:lnTo>
                <a:lnTo>
                  <a:pt x="1319259" y="444518"/>
                </a:lnTo>
                <a:lnTo>
                  <a:pt x="1290328" y="477457"/>
                </a:lnTo>
                <a:lnTo>
                  <a:pt x="1285338" y="478449"/>
                </a:lnTo>
                <a:close/>
              </a:path>
              <a:path w="1732915" h="1274445">
                <a:moveTo>
                  <a:pt x="1698958" y="478449"/>
                </a:moveTo>
                <a:lnTo>
                  <a:pt x="1688587" y="478449"/>
                </a:lnTo>
                <a:lnTo>
                  <a:pt x="1683607" y="477457"/>
                </a:lnTo>
                <a:lnTo>
                  <a:pt x="1655666" y="449509"/>
                </a:lnTo>
                <a:lnTo>
                  <a:pt x="1654676" y="444518"/>
                </a:lnTo>
                <a:lnTo>
                  <a:pt x="1654679" y="434126"/>
                </a:lnTo>
                <a:lnTo>
                  <a:pt x="1683607" y="401205"/>
                </a:lnTo>
                <a:lnTo>
                  <a:pt x="1698778" y="400186"/>
                </a:lnTo>
                <a:lnTo>
                  <a:pt x="1703788" y="401159"/>
                </a:lnTo>
                <a:lnTo>
                  <a:pt x="1731886" y="429153"/>
                </a:lnTo>
                <a:lnTo>
                  <a:pt x="1732880" y="434126"/>
                </a:lnTo>
                <a:lnTo>
                  <a:pt x="1732880" y="444518"/>
                </a:lnTo>
                <a:lnTo>
                  <a:pt x="1703948" y="477457"/>
                </a:lnTo>
                <a:lnTo>
                  <a:pt x="1698958" y="478449"/>
                </a:lnTo>
                <a:close/>
              </a:path>
              <a:path w="1732915" h="1274445">
                <a:moveTo>
                  <a:pt x="43976" y="879174"/>
                </a:moveTo>
                <a:lnTo>
                  <a:pt x="7637" y="863817"/>
                </a:lnTo>
                <a:lnTo>
                  <a:pt x="24" y="834640"/>
                </a:lnTo>
                <a:lnTo>
                  <a:pt x="1038" y="829663"/>
                </a:lnTo>
                <a:lnTo>
                  <a:pt x="29038" y="801864"/>
                </a:lnTo>
                <a:lnTo>
                  <a:pt x="34021" y="800886"/>
                </a:lnTo>
                <a:lnTo>
                  <a:pt x="44408" y="800912"/>
                </a:lnTo>
                <a:lnTo>
                  <a:pt x="77302" y="830181"/>
                </a:lnTo>
                <a:lnTo>
                  <a:pt x="78146" y="845596"/>
                </a:lnTo>
                <a:lnTo>
                  <a:pt x="77106" y="850568"/>
                </a:lnTo>
                <a:lnTo>
                  <a:pt x="48964" y="878223"/>
                </a:lnTo>
                <a:lnTo>
                  <a:pt x="43976" y="879174"/>
                </a:lnTo>
                <a:close/>
              </a:path>
              <a:path w="1732915" h="1274445">
                <a:moveTo>
                  <a:pt x="447560" y="879140"/>
                </a:moveTo>
                <a:lnTo>
                  <a:pt x="414601" y="850173"/>
                </a:lnTo>
                <a:lnTo>
                  <a:pt x="413611" y="845177"/>
                </a:lnTo>
                <a:lnTo>
                  <a:pt x="413629" y="834747"/>
                </a:lnTo>
                <a:lnTo>
                  <a:pt x="442631" y="801868"/>
                </a:lnTo>
                <a:lnTo>
                  <a:pt x="447626" y="800886"/>
                </a:lnTo>
                <a:lnTo>
                  <a:pt x="457985" y="800912"/>
                </a:lnTo>
                <a:lnTo>
                  <a:pt x="490811" y="829797"/>
                </a:lnTo>
                <a:lnTo>
                  <a:pt x="491819" y="845177"/>
                </a:lnTo>
                <a:lnTo>
                  <a:pt x="490851" y="850108"/>
                </a:lnTo>
                <a:lnTo>
                  <a:pt x="462934" y="878132"/>
                </a:lnTo>
                <a:lnTo>
                  <a:pt x="447560" y="879140"/>
                </a:lnTo>
                <a:close/>
              </a:path>
              <a:path w="1732915" h="1274445">
                <a:moveTo>
                  <a:pt x="871247" y="879170"/>
                </a:moveTo>
                <a:lnTo>
                  <a:pt x="834910" y="863859"/>
                </a:lnTo>
                <a:lnTo>
                  <a:pt x="827255" y="834710"/>
                </a:lnTo>
                <a:lnTo>
                  <a:pt x="828260" y="829734"/>
                </a:lnTo>
                <a:lnTo>
                  <a:pt x="856186" y="801888"/>
                </a:lnTo>
                <a:lnTo>
                  <a:pt x="861164" y="800899"/>
                </a:lnTo>
                <a:lnTo>
                  <a:pt x="871558" y="800899"/>
                </a:lnTo>
                <a:lnTo>
                  <a:pt x="904539" y="830165"/>
                </a:lnTo>
                <a:lnTo>
                  <a:pt x="905400" y="834710"/>
                </a:lnTo>
                <a:lnTo>
                  <a:pt x="905386" y="845593"/>
                </a:lnTo>
                <a:lnTo>
                  <a:pt x="876231" y="878215"/>
                </a:lnTo>
                <a:lnTo>
                  <a:pt x="871247" y="879170"/>
                </a:lnTo>
                <a:close/>
              </a:path>
              <a:path w="1732915" h="1274445">
                <a:moveTo>
                  <a:pt x="1274837" y="879145"/>
                </a:moveTo>
                <a:lnTo>
                  <a:pt x="1241856" y="850233"/>
                </a:lnTo>
                <a:lnTo>
                  <a:pt x="1240856" y="845241"/>
                </a:lnTo>
                <a:lnTo>
                  <a:pt x="1240876" y="834756"/>
                </a:lnTo>
                <a:lnTo>
                  <a:pt x="1269777" y="801893"/>
                </a:lnTo>
                <a:lnTo>
                  <a:pt x="1274767" y="800899"/>
                </a:lnTo>
                <a:lnTo>
                  <a:pt x="1280158" y="800899"/>
                </a:lnTo>
                <a:lnTo>
                  <a:pt x="1314106" y="820274"/>
                </a:lnTo>
                <a:lnTo>
                  <a:pt x="1319049" y="834756"/>
                </a:lnTo>
                <a:lnTo>
                  <a:pt x="1319043" y="845241"/>
                </a:lnTo>
                <a:lnTo>
                  <a:pt x="1290198" y="878124"/>
                </a:lnTo>
                <a:lnTo>
                  <a:pt x="1274837" y="879145"/>
                </a:lnTo>
                <a:close/>
              </a:path>
              <a:path w="1732915" h="1274445">
                <a:moveTo>
                  <a:pt x="1688457" y="879145"/>
                </a:moveTo>
                <a:lnTo>
                  <a:pt x="1655476" y="850233"/>
                </a:lnTo>
                <a:lnTo>
                  <a:pt x="1654476" y="845241"/>
                </a:lnTo>
                <a:lnTo>
                  <a:pt x="1654500" y="834739"/>
                </a:lnTo>
                <a:lnTo>
                  <a:pt x="1683417" y="801889"/>
                </a:lnTo>
                <a:lnTo>
                  <a:pt x="1688387" y="800899"/>
                </a:lnTo>
                <a:lnTo>
                  <a:pt x="1698758" y="800899"/>
                </a:lnTo>
                <a:lnTo>
                  <a:pt x="1731670" y="829759"/>
                </a:lnTo>
                <a:lnTo>
                  <a:pt x="1732670" y="834739"/>
                </a:lnTo>
                <a:lnTo>
                  <a:pt x="1732664" y="845241"/>
                </a:lnTo>
                <a:lnTo>
                  <a:pt x="1703818" y="878124"/>
                </a:lnTo>
                <a:lnTo>
                  <a:pt x="1688457" y="879145"/>
                </a:lnTo>
                <a:close/>
              </a:path>
              <a:path w="1732915" h="1274445">
                <a:moveTo>
                  <a:pt x="58739" y="1274413"/>
                </a:moveTo>
                <a:lnTo>
                  <a:pt x="19569" y="1274413"/>
                </a:lnTo>
                <a:lnTo>
                  <a:pt x="19114" y="1274220"/>
                </a:lnTo>
                <a:lnTo>
                  <a:pt x="24" y="1234832"/>
                </a:lnTo>
                <a:lnTo>
                  <a:pt x="1038" y="1229849"/>
                </a:lnTo>
                <a:lnTo>
                  <a:pt x="29038" y="1202046"/>
                </a:lnTo>
                <a:lnTo>
                  <a:pt x="34021" y="1201076"/>
                </a:lnTo>
                <a:lnTo>
                  <a:pt x="39197" y="1201086"/>
                </a:lnTo>
                <a:lnTo>
                  <a:pt x="39197" y="1201286"/>
                </a:lnTo>
                <a:lnTo>
                  <a:pt x="44391" y="1201296"/>
                </a:lnTo>
                <a:lnTo>
                  <a:pt x="77256" y="1230410"/>
                </a:lnTo>
                <a:lnTo>
                  <a:pt x="78146" y="1245787"/>
                </a:lnTo>
                <a:lnTo>
                  <a:pt x="77106" y="1250759"/>
                </a:lnTo>
                <a:lnTo>
                  <a:pt x="73053" y="1260284"/>
                </a:lnTo>
                <a:lnTo>
                  <a:pt x="70193" y="1264486"/>
                </a:lnTo>
                <a:lnTo>
                  <a:pt x="62807" y="1271739"/>
                </a:lnTo>
                <a:lnTo>
                  <a:pt x="58739" y="1274413"/>
                </a:lnTo>
                <a:close/>
              </a:path>
              <a:path w="1732915" h="1274445">
                <a:moveTo>
                  <a:pt x="472349" y="1274413"/>
                </a:moveTo>
                <a:lnTo>
                  <a:pt x="433099" y="1274413"/>
                </a:lnTo>
                <a:lnTo>
                  <a:pt x="432924" y="1274340"/>
                </a:lnTo>
                <a:lnTo>
                  <a:pt x="413620" y="1245397"/>
                </a:lnTo>
                <a:lnTo>
                  <a:pt x="413624" y="1234952"/>
                </a:lnTo>
                <a:lnTo>
                  <a:pt x="442636" y="1202056"/>
                </a:lnTo>
                <a:lnTo>
                  <a:pt x="447629" y="1201076"/>
                </a:lnTo>
                <a:lnTo>
                  <a:pt x="452817" y="1201086"/>
                </a:lnTo>
                <a:lnTo>
                  <a:pt x="452817" y="1201286"/>
                </a:lnTo>
                <a:lnTo>
                  <a:pt x="457976" y="1201296"/>
                </a:lnTo>
                <a:lnTo>
                  <a:pt x="490785" y="1230079"/>
                </a:lnTo>
                <a:lnTo>
                  <a:pt x="491819" y="1245397"/>
                </a:lnTo>
                <a:lnTo>
                  <a:pt x="490826" y="1250389"/>
                </a:lnTo>
                <a:lnTo>
                  <a:pt x="486853" y="1259973"/>
                </a:lnTo>
                <a:lnTo>
                  <a:pt x="484025" y="1264205"/>
                </a:lnTo>
                <a:lnTo>
                  <a:pt x="476684" y="1271549"/>
                </a:lnTo>
                <a:lnTo>
                  <a:pt x="472452" y="1274370"/>
                </a:lnTo>
                <a:close/>
              </a:path>
              <a:path w="1732915" h="1274445">
                <a:moveTo>
                  <a:pt x="885969" y="1274413"/>
                </a:moveTo>
                <a:lnTo>
                  <a:pt x="846782" y="1274413"/>
                </a:lnTo>
                <a:lnTo>
                  <a:pt x="846393" y="1274250"/>
                </a:lnTo>
                <a:lnTo>
                  <a:pt x="827255" y="1234892"/>
                </a:lnTo>
                <a:lnTo>
                  <a:pt x="828260" y="1229919"/>
                </a:lnTo>
                <a:lnTo>
                  <a:pt x="856186" y="1202076"/>
                </a:lnTo>
                <a:lnTo>
                  <a:pt x="861164" y="1201086"/>
                </a:lnTo>
                <a:lnTo>
                  <a:pt x="866337" y="1201086"/>
                </a:lnTo>
                <a:lnTo>
                  <a:pt x="866337" y="1201286"/>
                </a:lnTo>
                <a:lnTo>
                  <a:pt x="871540" y="1201286"/>
                </a:lnTo>
                <a:lnTo>
                  <a:pt x="904493" y="1230390"/>
                </a:lnTo>
                <a:lnTo>
                  <a:pt x="905386" y="1245777"/>
                </a:lnTo>
                <a:lnTo>
                  <a:pt x="904347" y="1250749"/>
                </a:lnTo>
                <a:lnTo>
                  <a:pt x="900298" y="1260274"/>
                </a:lnTo>
                <a:lnTo>
                  <a:pt x="897442" y="1264476"/>
                </a:lnTo>
                <a:lnTo>
                  <a:pt x="890063" y="1271729"/>
                </a:lnTo>
                <a:lnTo>
                  <a:pt x="885969" y="1274413"/>
                </a:lnTo>
                <a:close/>
              </a:path>
              <a:path w="1732915" h="1274445">
                <a:moveTo>
                  <a:pt x="1299581" y="1274413"/>
                </a:moveTo>
                <a:lnTo>
                  <a:pt x="1260334" y="1274413"/>
                </a:lnTo>
                <a:lnTo>
                  <a:pt x="1260207" y="1274360"/>
                </a:lnTo>
                <a:lnTo>
                  <a:pt x="1240856" y="1245387"/>
                </a:lnTo>
                <a:lnTo>
                  <a:pt x="1240856" y="1235012"/>
                </a:lnTo>
                <a:lnTo>
                  <a:pt x="1269787" y="1202076"/>
                </a:lnTo>
                <a:lnTo>
                  <a:pt x="1274777" y="1201086"/>
                </a:lnTo>
                <a:lnTo>
                  <a:pt x="1279958" y="1201086"/>
                </a:lnTo>
                <a:lnTo>
                  <a:pt x="1280158" y="1201286"/>
                </a:lnTo>
                <a:lnTo>
                  <a:pt x="1285308" y="1201316"/>
                </a:lnTo>
                <a:lnTo>
                  <a:pt x="1318029" y="1230100"/>
                </a:lnTo>
                <a:lnTo>
                  <a:pt x="1319059" y="1245387"/>
                </a:lnTo>
                <a:lnTo>
                  <a:pt x="1318069" y="1250379"/>
                </a:lnTo>
                <a:lnTo>
                  <a:pt x="1314099" y="1259963"/>
                </a:lnTo>
                <a:lnTo>
                  <a:pt x="1311269" y="1264195"/>
                </a:lnTo>
                <a:lnTo>
                  <a:pt x="1303939" y="1271529"/>
                </a:lnTo>
                <a:lnTo>
                  <a:pt x="1299709" y="1274360"/>
                </a:lnTo>
                <a:lnTo>
                  <a:pt x="1299581" y="1274413"/>
                </a:lnTo>
                <a:close/>
              </a:path>
              <a:path w="1732915" h="1274445">
                <a:moveTo>
                  <a:pt x="1713201" y="1274413"/>
                </a:moveTo>
                <a:lnTo>
                  <a:pt x="1673954" y="1274413"/>
                </a:lnTo>
                <a:lnTo>
                  <a:pt x="1673827" y="1274360"/>
                </a:lnTo>
                <a:lnTo>
                  <a:pt x="1654476" y="1245397"/>
                </a:lnTo>
                <a:lnTo>
                  <a:pt x="1654476" y="1235022"/>
                </a:lnTo>
                <a:lnTo>
                  <a:pt x="1683407" y="1202076"/>
                </a:lnTo>
                <a:lnTo>
                  <a:pt x="1688397" y="1201086"/>
                </a:lnTo>
                <a:lnTo>
                  <a:pt x="1693578" y="1201086"/>
                </a:lnTo>
                <a:lnTo>
                  <a:pt x="1693578" y="1201286"/>
                </a:lnTo>
                <a:lnTo>
                  <a:pt x="1698748" y="1201286"/>
                </a:lnTo>
                <a:lnTo>
                  <a:pt x="1731640" y="1230069"/>
                </a:lnTo>
                <a:lnTo>
                  <a:pt x="1732680" y="1245397"/>
                </a:lnTo>
                <a:lnTo>
                  <a:pt x="1731690" y="1250379"/>
                </a:lnTo>
                <a:lnTo>
                  <a:pt x="1727719" y="1259963"/>
                </a:lnTo>
                <a:lnTo>
                  <a:pt x="1724889" y="1264195"/>
                </a:lnTo>
                <a:lnTo>
                  <a:pt x="1717559" y="1271529"/>
                </a:lnTo>
                <a:lnTo>
                  <a:pt x="1713329" y="1274360"/>
                </a:lnTo>
                <a:lnTo>
                  <a:pt x="1713201" y="1274413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82061" y="1"/>
            <a:ext cx="2406015" cy="2057400"/>
          </a:xfrm>
          <a:custGeom>
            <a:avLst/>
            <a:gdLst/>
            <a:ahLst/>
            <a:cxnLst/>
            <a:rect l="l" t="t" r="r" b="b"/>
            <a:pathLst>
              <a:path w="2406015" h="2057400">
                <a:moveTo>
                  <a:pt x="2057400" y="2057398"/>
                </a:moveTo>
                <a:lnTo>
                  <a:pt x="2006907" y="2056779"/>
                </a:lnTo>
                <a:lnTo>
                  <a:pt x="1956450" y="2054917"/>
                </a:lnTo>
                <a:lnTo>
                  <a:pt x="1906052" y="2051824"/>
                </a:lnTo>
                <a:lnTo>
                  <a:pt x="1855740" y="2047488"/>
                </a:lnTo>
                <a:lnTo>
                  <a:pt x="1805549" y="2041923"/>
                </a:lnTo>
                <a:lnTo>
                  <a:pt x="1755522" y="2035132"/>
                </a:lnTo>
                <a:lnTo>
                  <a:pt x="1705666" y="2027105"/>
                </a:lnTo>
                <a:lnTo>
                  <a:pt x="1656024" y="2017861"/>
                </a:lnTo>
                <a:lnTo>
                  <a:pt x="1606623" y="2007407"/>
                </a:lnTo>
                <a:lnTo>
                  <a:pt x="1557497" y="1995744"/>
                </a:lnTo>
                <a:lnTo>
                  <a:pt x="1508667" y="1982870"/>
                </a:lnTo>
                <a:lnTo>
                  <a:pt x="1460171" y="1968804"/>
                </a:lnTo>
                <a:lnTo>
                  <a:pt x="1412030" y="1953555"/>
                </a:lnTo>
                <a:lnTo>
                  <a:pt x="1364284" y="1937131"/>
                </a:lnTo>
                <a:lnTo>
                  <a:pt x="1316953" y="1919536"/>
                </a:lnTo>
                <a:lnTo>
                  <a:pt x="1270067" y="1900784"/>
                </a:lnTo>
                <a:lnTo>
                  <a:pt x="1223654" y="1880894"/>
                </a:lnTo>
                <a:lnTo>
                  <a:pt x="1177747" y="1859864"/>
                </a:lnTo>
                <a:lnTo>
                  <a:pt x="1132369" y="1837717"/>
                </a:lnTo>
                <a:lnTo>
                  <a:pt x="1087548" y="1814464"/>
                </a:lnTo>
                <a:lnTo>
                  <a:pt x="1043311" y="1790116"/>
                </a:lnTo>
                <a:lnTo>
                  <a:pt x="999684" y="1764687"/>
                </a:lnTo>
                <a:lnTo>
                  <a:pt x="956695" y="1738201"/>
                </a:lnTo>
                <a:lnTo>
                  <a:pt x="914369" y="1710669"/>
                </a:lnTo>
                <a:lnTo>
                  <a:pt x="872731" y="1682097"/>
                </a:lnTo>
                <a:lnTo>
                  <a:pt x="831807" y="1652513"/>
                </a:lnTo>
                <a:lnTo>
                  <a:pt x="791622" y="1621940"/>
                </a:lnTo>
                <a:lnTo>
                  <a:pt x="752199" y="1590391"/>
                </a:lnTo>
                <a:lnTo>
                  <a:pt x="713561" y="1557877"/>
                </a:lnTo>
                <a:lnTo>
                  <a:pt x="675734" y="1524428"/>
                </a:lnTo>
                <a:lnTo>
                  <a:pt x="638739" y="1490063"/>
                </a:lnTo>
                <a:lnTo>
                  <a:pt x="602598" y="1454797"/>
                </a:lnTo>
                <a:lnTo>
                  <a:pt x="567334" y="1418656"/>
                </a:lnTo>
                <a:lnTo>
                  <a:pt x="532967" y="1381668"/>
                </a:lnTo>
                <a:lnTo>
                  <a:pt x="499518" y="1343837"/>
                </a:lnTo>
                <a:lnTo>
                  <a:pt x="467008" y="1305201"/>
                </a:lnTo>
                <a:lnTo>
                  <a:pt x="435455" y="1265777"/>
                </a:lnTo>
                <a:lnTo>
                  <a:pt x="404880" y="1225591"/>
                </a:lnTo>
                <a:lnTo>
                  <a:pt x="375300" y="1184667"/>
                </a:lnTo>
                <a:lnTo>
                  <a:pt x="346734" y="1143032"/>
                </a:lnTo>
                <a:lnTo>
                  <a:pt x="319197" y="1100700"/>
                </a:lnTo>
                <a:lnTo>
                  <a:pt x="292708" y="1057707"/>
                </a:lnTo>
                <a:lnTo>
                  <a:pt x="267282" y="1014084"/>
                </a:lnTo>
                <a:lnTo>
                  <a:pt x="242935" y="969845"/>
                </a:lnTo>
                <a:lnTo>
                  <a:pt x="219680" y="925026"/>
                </a:lnTo>
                <a:lnTo>
                  <a:pt x="197532" y="879651"/>
                </a:lnTo>
                <a:lnTo>
                  <a:pt x="176504" y="833743"/>
                </a:lnTo>
                <a:lnTo>
                  <a:pt x="156610" y="787330"/>
                </a:lnTo>
                <a:lnTo>
                  <a:pt x="137860" y="740445"/>
                </a:lnTo>
                <a:lnTo>
                  <a:pt x="120267" y="693113"/>
                </a:lnTo>
                <a:lnTo>
                  <a:pt x="103840" y="645367"/>
                </a:lnTo>
                <a:lnTo>
                  <a:pt x="88590" y="597227"/>
                </a:lnTo>
                <a:lnTo>
                  <a:pt x="74527" y="548731"/>
                </a:lnTo>
                <a:lnTo>
                  <a:pt x="61657" y="499900"/>
                </a:lnTo>
                <a:lnTo>
                  <a:pt x="49990" y="450774"/>
                </a:lnTo>
                <a:lnTo>
                  <a:pt x="39532" y="401374"/>
                </a:lnTo>
                <a:lnTo>
                  <a:pt x="30289" y="351732"/>
                </a:lnTo>
                <a:lnTo>
                  <a:pt x="22268" y="301875"/>
                </a:lnTo>
                <a:lnTo>
                  <a:pt x="15472" y="251848"/>
                </a:lnTo>
                <a:lnTo>
                  <a:pt x="9906" y="201657"/>
                </a:lnTo>
                <a:lnTo>
                  <a:pt x="5574" y="151345"/>
                </a:lnTo>
                <a:lnTo>
                  <a:pt x="2478" y="100947"/>
                </a:lnTo>
                <a:lnTo>
                  <a:pt x="619" y="50490"/>
                </a:lnTo>
                <a:lnTo>
                  <a:pt x="0" y="0"/>
                </a:lnTo>
                <a:lnTo>
                  <a:pt x="2405923" y="0"/>
                </a:lnTo>
                <a:lnTo>
                  <a:pt x="2405923" y="2027642"/>
                </a:lnTo>
                <a:lnTo>
                  <a:pt x="2384232" y="2031270"/>
                </a:lnTo>
                <a:lnTo>
                  <a:pt x="2334284" y="2038681"/>
                </a:lnTo>
                <a:lnTo>
                  <a:pt x="2284174" y="2044858"/>
                </a:lnTo>
                <a:lnTo>
                  <a:pt x="2233914" y="2049811"/>
                </a:lnTo>
                <a:lnTo>
                  <a:pt x="2183559" y="2053527"/>
                </a:lnTo>
                <a:lnTo>
                  <a:pt x="2133125" y="2056004"/>
                </a:lnTo>
                <a:lnTo>
                  <a:pt x="2082650" y="2057243"/>
                </a:lnTo>
                <a:lnTo>
                  <a:pt x="2057400" y="2057398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30278" y="2712741"/>
            <a:ext cx="11620499" cy="6543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62634" y="75812"/>
            <a:ext cx="8237855" cy="10115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450" spc="535">
                <a:solidFill>
                  <a:srgbClr val="040405"/>
                </a:solidFill>
              </a:rPr>
              <a:t>Data</a:t>
            </a:r>
            <a:r>
              <a:rPr dirty="0" sz="6450" spc="120">
                <a:solidFill>
                  <a:srgbClr val="040405"/>
                </a:solidFill>
              </a:rPr>
              <a:t> </a:t>
            </a:r>
            <a:r>
              <a:rPr dirty="0" sz="6450" spc="250">
                <a:solidFill>
                  <a:srgbClr val="040405"/>
                </a:solidFill>
              </a:rPr>
              <a:t>Visualizations</a:t>
            </a:r>
            <a:endParaRPr sz="6450"/>
          </a:p>
        </p:txBody>
      </p:sp>
      <p:sp>
        <p:nvSpPr>
          <p:cNvPr id="7" name="object 7"/>
          <p:cNvSpPr txBox="1"/>
          <p:nvPr/>
        </p:nvSpPr>
        <p:spPr>
          <a:xfrm>
            <a:off x="4257578" y="9224644"/>
            <a:ext cx="612140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95" b="1">
                <a:solidFill>
                  <a:srgbClr val="040405"/>
                </a:solidFill>
                <a:latin typeface="Arial"/>
                <a:cs typeface="Arial"/>
              </a:rPr>
              <a:t>Distribution </a:t>
            </a:r>
            <a:r>
              <a:rPr dirty="0" sz="3900" spc="135" b="1">
                <a:solidFill>
                  <a:srgbClr val="040405"/>
                </a:solidFill>
                <a:latin typeface="Arial"/>
                <a:cs typeface="Arial"/>
              </a:rPr>
              <a:t>of</a:t>
            </a:r>
            <a:r>
              <a:rPr dirty="0" sz="3900" spc="-465" b="1">
                <a:solidFill>
                  <a:srgbClr val="040405"/>
                </a:solidFill>
                <a:latin typeface="Arial"/>
                <a:cs typeface="Arial"/>
              </a:rPr>
              <a:t> </a:t>
            </a:r>
            <a:r>
              <a:rPr dirty="0" sz="3900" spc="70" b="1">
                <a:solidFill>
                  <a:srgbClr val="040405"/>
                </a:solidFill>
                <a:latin typeface="Arial"/>
                <a:cs typeface="Arial"/>
              </a:rPr>
              <a:t>Deliveries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9030" y="9012573"/>
            <a:ext cx="1732914" cy="1274445"/>
          </a:xfrm>
          <a:custGeom>
            <a:avLst/>
            <a:gdLst/>
            <a:ahLst/>
            <a:cxnLst/>
            <a:rect l="l" t="t" r="r" b="b"/>
            <a:pathLst>
              <a:path w="1732915" h="1274445">
                <a:moveTo>
                  <a:pt x="44252" y="78267"/>
                </a:moveTo>
                <a:lnTo>
                  <a:pt x="7749" y="63095"/>
                </a:lnTo>
                <a:lnTo>
                  <a:pt x="0" y="44335"/>
                </a:lnTo>
                <a:lnTo>
                  <a:pt x="4" y="33887"/>
                </a:lnTo>
                <a:lnTo>
                  <a:pt x="29016" y="994"/>
                </a:lnTo>
                <a:lnTo>
                  <a:pt x="34009" y="13"/>
                </a:lnTo>
                <a:lnTo>
                  <a:pt x="44374" y="39"/>
                </a:lnTo>
                <a:lnTo>
                  <a:pt x="77210" y="28983"/>
                </a:lnTo>
                <a:lnTo>
                  <a:pt x="78199" y="44335"/>
                </a:lnTo>
                <a:lnTo>
                  <a:pt x="77206" y="49327"/>
                </a:lnTo>
                <a:lnTo>
                  <a:pt x="49243" y="77278"/>
                </a:lnTo>
                <a:lnTo>
                  <a:pt x="44252" y="78267"/>
                </a:lnTo>
                <a:close/>
              </a:path>
              <a:path w="1732915" h="1274445">
                <a:moveTo>
                  <a:pt x="457872" y="78267"/>
                </a:moveTo>
                <a:lnTo>
                  <a:pt x="421369" y="63095"/>
                </a:lnTo>
                <a:lnTo>
                  <a:pt x="413619" y="44335"/>
                </a:lnTo>
                <a:lnTo>
                  <a:pt x="413624" y="33887"/>
                </a:lnTo>
                <a:lnTo>
                  <a:pt x="442636" y="994"/>
                </a:lnTo>
                <a:lnTo>
                  <a:pt x="447629" y="13"/>
                </a:lnTo>
                <a:lnTo>
                  <a:pt x="457993" y="39"/>
                </a:lnTo>
                <a:lnTo>
                  <a:pt x="490830" y="28983"/>
                </a:lnTo>
                <a:lnTo>
                  <a:pt x="491819" y="44335"/>
                </a:lnTo>
                <a:lnTo>
                  <a:pt x="490826" y="49327"/>
                </a:lnTo>
                <a:lnTo>
                  <a:pt x="462864" y="77278"/>
                </a:lnTo>
                <a:lnTo>
                  <a:pt x="457872" y="78267"/>
                </a:lnTo>
                <a:close/>
              </a:path>
              <a:path w="1732915" h="1274445">
                <a:moveTo>
                  <a:pt x="871523" y="78263"/>
                </a:moveTo>
                <a:lnTo>
                  <a:pt x="861152" y="78263"/>
                </a:lnTo>
                <a:lnTo>
                  <a:pt x="856164" y="77270"/>
                </a:lnTo>
                <a:lnTo>
                  <a:pt x="828228" y="49322"/>
                </a:lnTo>
                <a:lnTo>
                  <a:pt x="827235" y="44332"/>
                </a:lnTo>
                <a:lnTo>
                  <a:pt x="827235" y="33957"/>
                </a:lnTo>
                <a:lnTo>
                  <a:pt x="856164" y="1019"/>
                </a:lnTo>
                <a:lnTo>
                  <a:pt x="861152" y="26"/>
                </a:lnTo>
                <a:lnTo>
                  <a:pt x="871523" y="26"/>
                </a:lnTo>
                <a:lnTo>
                  <a:pt x="904447" y="28967"/>
                </a:lnTo>
                <a:lnTo>
                  <a:pt x="905439" y="33957"/>
                </a:lnTo>
                <a:lnTo>
                  <a:pt x="905439" y="44332"/>
                </a:lnTo>
                <a:lnTo>
                  <a:pt x="876511" y="77270"/>
                </a:lnTo>
                <a:lnTo>
                  <a:pt x="871523" y="78263"/>
                </a:lnTo>
                <a:close/>
              </a:path>
              <a:path w="1732915" h="1274445">
                <a:moveTo>
                  <a:pt x="1285338" y="78263"/>
                </a:moveTo>
                <a:lnTo>
                  <a:pt x="1274967" y="78263"/>
                </a:lnTo>
                <a:lnTo>
                  <a:pt x="1269987" y="77270"/>
                </a:lnTo>
                <a:lnTo>
                  <a:pt x="1242046" y="49322"/>
                </a:lnTo>
                <a:lnTo>
                  <a:pt x="1241056" y="44332"/>
                </a:lnTo>
                <a:lnTo>
                  <a:pt x="1241056" y="33957"/>
                </a:lnTo>
                <a:lnTo>
                  <a:pt x="1269987" y="1019"/>
                </a:lnTo>
                <a:lnTo>
                  <a:pt x="1274967" y="26"/>
                </a:lnTo>
                <a:lnTo>
                  <a:pt x="1285338" y="26"/>
                </a:lnTo>
                <a:lnTo>
                  <a:pt x="1318269" y="28967"/>
                </a:lnTo>
                <a:lnTo>
                  <a:pt x="1319259" y="33957"/>
                </a:lnTo>
                <a:lnTo>
                  <a:pt x="1319259" y="44332"/>
                </a:lnTo>
                <a:lnTo>
                  <a:pt x="1290328" y="77270"/>
                </a:lnTo>
                <a:lnTo>
                  <a:pt x="1285338" y="78263"/>
                </a:lnTo>
                <a:close/>
              </a:path>
              <a:path w="1732915" h="1274445">
                <a:moveTo>
                  <a:pt x="1698958" y="78263"/>
                </a:moveTo>
                <a:lnTo>
                  <a:pt x="1688587" y="78263"/>
                </a:lnTo>
                <a:lnTo>
                  <a:pt x="1683607" y="77270"/>
                </a:lnTo>
                <a:lnTo>
                  <a:pt x="1655666" y="49322"/>
                </a:lnTo>
                <a:lnTo>
                  <a:pt x="1654676" y="44332"/>
                </a:lnTo>
                <a:lnTo>
                  <a:pt x="1654679" y="33940"/>
                </a:lnTo>
                <a:lnTo>
                  <a:pt x="1683607" y="1019"/>
                </a:lnTo>
                <a:lnTo>
                  <a:pt x="1698778" y="0"/>
                </a:lnTo>
                <a:lnTo>
                  <a:pt x="1703788" y="973"/>
                </a:lnTo>
                <a:lnTo>
                  <a:pt x="1731886" y="28967"/>
                </a:lnTo>
                <a:lnTo>
                  <a:pt x="1732880" y="33940"/>
                </a:lnTo>
                <a:lnTo>
                  <a:pt x="1732880" y="44332"/>
                </a:lnTo>
                <a:lnTo>
                  <a:pt x="1703948" y="77270"/>
                </a:lnTo>
                <a:lnTo>
                  <a:pt x="1698958" y="78263"/>
                </a:lnTo>
                <a:close/>
              </a:path>
              <a:path w="1732915" h="1274445">
                <a:moveTo>
                  <a:pt x="44252" y="478453"/>
                </a:moveTo>
                <a:lnTo>
                  <a:pt x="7749" y="463281"/>
                </a:lnTo>
                <a:lnTo>
                  <a:pt x="0" y="444521"/>
                </a:lnTo>
                <a:lnTo>
                  <a:pt x="4" y="434073"/>
                </a:lnTo>
                <a:lnTo>
                  <a:pt x="29016" y="401180"/>
                </a:lnTo>
                <a:lnTo>
                  <a:pt x="34009" y="400200"/>
                </a:lnTo>
                <a:lnTo>
                  <a:pt x="44374" y="400226"/>
                </a:lnTo>
                <a:lnTo>
                  <a:pt x="77210" y="429170"/>
                </a:lnTo>
                <a:lnTo>
                  <a:pt x="78199" y="444521"/>
                </a:lnTo>
                <a:lnTo>
                  <a:pt x="77206" y="449514"/>
                </a:lnTo>
                <a:lnTo>
                  <a:pt x="49243" y="477464"/>
                </a:lnTo>
                <a:lnTo>
                  <a:pt x="44252" y="478453"/>
                </a:lnTo>
                <a:close/>
              </a:path>
              <a:path w="1732915" h="1274445">
                <a:moveTo>
                  <a:pt x="457872" y="478453"/>
                </a:moveTo>
                <a:lnTo>
                  <a:pt x="421369" y="463281"/>
                </a:lnTo>
                <a:lnTo>
                  <a:pt x="413620" y="444521"/>
                </a:lnTo>
                <a:lnTo>
                  <a:pt x="413624" y="434073"/>
                </a:lnTo>
                <a:lnTo>
                  <a:pt x="442636" y="401180"/>
                </a:lnTo>
                <a:lnTo>
                  <a:pt x="447629" y="400200"/>
                </a:lnTo>
                <a:lnTo>
                  <a:pt x="457993" y="400226"/>
                </a:lnTo>
                <a:lnTo>
                  <a:pt x="490830" y="429170"/>
                </a:lnTo>
                <a:lnTo>
                  <a:pt x="491819" y="444521"/>
                </a:lnTo>
                <a:lnTo>
                  <a:pt x="490826" y="449514"/>
                </a:lnTo>
                <a:lnTo>
                  <a:pt x="462864" y="477464"/>
                </a:lnTo>
                <a:lnTo>
                  <a:pt x="457872" y="478453"/>
                </a:lnTo>
                <a:close/>
              </a:path>
              <a:path w="1732915" h="1274445">
                <a:moveTo>
                  <a:pt x="871523" y="478449"/>
                </a:moveTo>
                <a:lnTo>
                  <a:pt x="861152" y="478449"/>
                </a:lnTo>
                <a:lnTo>
                  <a:pt x="856164" y="477457"/>
                </a:lnTo>
                <a:lnTo>
                  <a:pt x="828228" y="449509"/>
                </a:lnTo>
                <a:lnTo>
                  <a:pt x="827235" y="444518"/>
                </a:lnTo>
                <a:lnTo>
                  <a:pt x="827235" y="434143"/>
                </a:lnTo>
                <a:lnTo>
                  <a:pt x="856164" y="401205"/>
                </a:lnTo>
                <a:lnTo>
                  <a:pt x="861152" y="400213"/>
                </a:lnTo>
                <a:lnTo>
                  <a:pt x="871523" y="400213"/>
                </a:lnTo>
                <a:lnTo>
                  <a:pt x="904447" y="429153"/>
                </a:lnTo>
                <a:lnTo>
                  <a:pt x="905439" y="434143"/>
                </a:lnTo>
                <a:lnTo>
                  <a:pt x="905439" y="444518"/>
                </a:lnTo>
                <a:lnTo>
                  <a:pt x="876511" y="477457"/>
                </a:lnTo>
                <a:lnTo>
                  <a:pt x="871523" y="478449"/>
                </a:lnTo>
                <a:close/>
              </a:path>
              <a:path w="1732915" h="1274445">
                <a:moveTo>
                  <a:pt x="1285338" y="478449"/>
                </a:moveTo>
                <a:lnTo>
                  <a:pt x="1274967" y="478449"/>
                </a:lnTo>
                <a:lnTo>
                  <a:pt x="1269987" y="477457"/>
                </a:lnTo>
                <a:lnTo>
                  <a:pt x="1242046" y="449509"/>
                </a:lnTo>
                <a:lnTo>
                  <a:pt x="1241056" y="444518"/>
                </a:lnTo>
                <a:lnTo>
                  <a:pt x="1241056" y="434143"/>
                </a:lnTo>
                <a:lnTo>
                  <a:pt x="1269987" y="401205"/>
                </a:lnTo>
                <a:lnTo>
                  <a:pt x="1274967" y="400213"/>
                </a:lnTo>
                <a:lnTo>
                  <a:pt x="1285338" y="400213"/>
                </a:lnTo>
                <a:lnTo>
                  <a:pt x="1318269" y="429153"/>
                </a:lnTo>
                <a:lnTo>
                  <a:pt x="1319259" y="434143"/>
                </a:lnTo>
                <a:lnTo>
                  <a:pt x="1319259" y="444518"/>
                </a:lnTo>
                <a:lnTo>
                  <a:pt x="1290328" y="477457"/>
                </a:lnTo>
                <a:lnTo>
                  <a:pt x="1285338" y="478449"/>
                </a:lnTo>
                <a:close/>
              </a:path>
              <a:path w="1732915" h="1274445">
                <a:moveTo>
                  <a:pt x="1698958" y="478449"/>
                </a:moveTo>
                <a:lnTo>
                  <a:pt x="1688587" y="478449"/>
                </a:lnTo>
                <a:lnTo>
                  <a:pt x="1683607" y="477457"/>
                </a:lnTo>
                <a:lnTo>
                  <a:pt x="1655666" y="449509"/>
                </a:lnTo>
                <a:lnTo>
                  <a:pt x="1654676" y="444518"/>
                </a:lnTo>
                <a:lnTo>
                  <a:pt x="1654679" y="434126"/>
                </a:lnTo>
                <a:lnTo>
                  <a:pt x="1683607" y="401205"/>
                </a:lnTo>
                <a:lnTo>
                  <a:pt x="1698778" y="400186"/>
                </a:lnTo>
                <a:lnTo>
                  <a:pt x="1703788" y="401159"/>
                </a:lnTo>
                <a:lnTo>
                  <a:pt x="1731886" y="429153"/>
                </a:lnTo>
                <a:lnTo>
                  <a:pt x="1732880" y="434126"/>
                </a:lnTo>
                <a:lnTo>
                  <a:pt x="1732880" y="444518"/>
                </a:lnTo>
                <a:lnTo>
                  <a:pt x="1703948" y="477457"/>
                </a:lnTo>
                <a:lnTo>
                  <a:pt x="1698958" y="478449"/>
                </a:lnTo>
                <a:close/>
              </a:path>
              <a:path w="1732915" h="1274445">
                <a:moveTo>
                  <a:pt x="43976" y="879174"/>
                </a:moveTo>
                <a:lnTo>
                  <a:pt x="7637" y="863817"/>
                </a:lnTo>
                <a:lnTo>
                  <a:pt x="24" y="834640"/>
                </a:lnTo>
                <a:lnTo>
                  <a:pt x="1038" y="829663"/>
                </a:lnTo>
                <a:lnTo>
                  <a:pt x="29038" y="801864"/>
                </a:lnTo>
                <a:lnTo>
                  <a:pt x="34021" y="800886"/>
                </a:lnTo>
                <a:lnTo>
                  <a:pt x="44408" y="800912"/>
                </a:lnTo>
                <a:lnTo>
                  <a:pt x="77302" y="830181"/>
                </a:lnTo>
                <a:lnTo>
                  <a:pt x="78146" y="845596"/>
                </a:lnTo>
                <a:lnTo>
                  <a:pt x="77106" y="850568"/>
                </a:lnTo>
                <a:lnTo>
                  <a:pt x="48964" y="878223"/>
                </a:lnTo>
                <a:lnTo>
                  <a:pt x="43976" y="879174"/>
                </a:lnTo>
                <a:close/>
              </a:path>
              <a:path w="1732915" h="1274445">
                <a:moveTo>
                  <a:pt x="447560" y="879140"/>
                </a:moveTo>
                <a:lnTo>
                  <a:pt x="414601" y="850173"/>
                </a:lnTo>
                <a:lnTo>
                  <a:pt x="413611" y="845177"/>
                </a:lnTo>
                <a:lnTo>
                  <a:pt x="413629" y="834747"/>
                </a:lnTo>
                <a:lnTo>
                  <a:pt x="442631" y="801868"/>
                </a:lnTo>
                <a:lnTo>
                  <a:pt x="447626" y="800886"/>
                </a:lnTo>
                <a:lnTo>
                  <a:pt x="457985" y="800912"/>
                </a:lnTo>
                <a:lnTo>
                  <a:pt x="490811" y="829797"/>
                </a:lnTo>
                <a:lnTo>
                  <a:pt x="491819" y="845177"/>
                </a:lnTo>
                <a:lnTo>
                  <a:pt x="490851" y="850108"/>
                </a:lnTo>
                <a:lnTo>
                  <a:pt x="462934" y="878132"/>
                </a:lnTo>
                <a:lnTo>
                  <a:pt x="447560" y="879140"/>
                </a:lnTo>
                <a:close/>
              </a:path>
              <a:path w="1732915" h="1274445">
                <a:moveTo>
                  <a:pt x="871247" y="879170"/>
                </a:moveTo>
                <a:lnTo>
                  <a:pt x="834910" y="863859"/>
                </a:lnTo>
                <a:lnTo>
                  <a:pt x="827255" y="834710"/>
                </a:lnTo>
                <a:lnTo>
                  <a:pt x="828260" y="829734"/>
                </a:lnTo>
                <a:lnTo>
                  <a:pt x="856186" y="801888"/>
                </a:lnTo>
                <a:lnTo>
                  <a:pt x="861164" y="800899"/>
                </a:lnTo>
                <a:lnTo>
                  <a:pt x="871558" y="800899"/>
                </a:lnTo>
                <a:lnTo>
                  <a:pt x="904539" y="830165"/>
                </a:lnTo>
                <a:lnTo>
                  <a:pt x="905400" y="834710"/>
                </a:lnTo>
                <a:lnTo>
                  <a:pt x="905386" y="845593"/>
                </a:lnTo>
                <a:lnTo>
                  <a:pt x="876231" y="878215"/>
                </a:lnTo>
                <a:lnTo>
                  <a:pt x="871247" y="879170"/>
                </a:lnTo>
                <a:close/>
              </a:path>
              <a:path w="1732915" h="1274445">
                <a:moveTo>
                  <a:pt x="1274837" y="879145"/>
                </a:moveTo>
                <a:lnTo>
                  <a:pt x="1241856" y="850233"/>
                </a:lnTo>
                <a:lnTo>
                  <a:pt x="1240856" y="845241"/>
                </a:lnTo>
                <a:lnTo>
                  <a:pt x="1240876" y="834756"/>
                </a:lnTo>
                <a:lnTo>
                  <a:pt x="1269777" y="801893"/>
                </a:lnTo>
                <a:lnTo>
                  <a:pt x="1274767" y="800899"/>
                </a:lnTo>
                <a:lnTo>
                  <a:pt x="1280158" y="800899"/>
                </a:lnTo>
                <a:lnTo>
                  <a:pt x="1314106" y="820274"/>
                </a:lnTo>
                <a:lnTo>
                  <a:pt x="1319049" y="834756"/>
                </a:lnTo>
                <a:lnTo>
                  <a:pt x="1319043" y="845241"/>
                </a:lnTo>
                <a:lnTo>
                  <a:pt x="1290198" y="878124"/>
                </a:lnTo>
                <a:lnTo>
                  <a:pt x="1274837" y="879145"/>
                </a:lnTo>
                <a:close/>
              </a:path>
              <a:path w="1732915" h="1274445">
                <a:moveTo>
                  <a:pt x="1688457" y="879145"/>
                </a:moveTo>
                <a:lnTo>
                  <a:pt x="1655476" y="850233"/>
                </a:lnTo>
                <a:lnTo>
                  <a:pt x="1654476" y="845241"/>
                </a:lnTo>
                <a:lnTo>
                  <a:pt x="1654500" y="834739"/>
                </a:lnTo>
                <a:lnTo>
                  <a:pt x="1683417" y="801889"/>
                </a:lnTo>
                <a:lnTo>
                  <a:pt x="1688387" y="800899"/>
                </a:lnTo>
                <a:lnTo>
                  <a:pt x="1698758" y="800899"/>
                </a:lnTo>
                <a:lnTo>
                  <a:pt x="1731670" y="829759"/>
                </a:lnTo>
                <a:lnTo>
                  <a:pt x="1732670" y="834739"/>
                </a:lnTo>
                <a:lnTo>
                  <a:pt x="1732664" y="845241"/>
                </a:lnTo>
                <a:lnTo>
                  <a:pt x="1703818" y="878124"/>
                </a:lnTo>
                <a:lnTo>
                  <a:pt x="1688457" y="879145"/>
                </a:lnTo>
                <a:close/>
              </a:path>
              <a:path w="1732915" h="1274445">
                <a:moveTo>
                  <a:pt x="58721" y="1274425"/>
                </a:moveTo>
                <a:lnTo>
                  <a:pt x="19598" y="1274425"/>
                </a:lnTo>
                <a:lnTo>
                  <a:pt x="19114" y="1274220"/>
                </a:lnTo>
                <a:lnTo>
                  <a:pt x="24" y="1234832"/>
                </a:lnTo>
                <a:lnTo>
                  <a:pt x="1038" y="1229849"/>
                </a:lnTo>
                <a:lnTo>
                  <a:pt x="29038" y="1202046"/>
                </a:lnTo>
                <a:lnTo>
                  <a:pt x="34021" y="1201076"/>
                </a:lnTo>
                <a:lnTo>
                  <a:pt x="39197" y="1201086"/>
                </a:lnTo>
                <a:lnTo>
                  <a:pt x="39197" y="1201286"/>
                </a:lnTo>
                <a:lnTo>
                  <a:pt x="44391" y="1201296"/>
                </a:lnTo>
                <a:lnTo>
                  <a:pt x="77256" y="1230410"/>
                </a:lnTo>
                <a:lnTo>
                  <a:pt x="78146" y="1245787"/>
                </a:lnTo>
                <a:lnTo>
                  <a:pt x="77106" y="1250759"/>
                </a:lnTo>
                <a:lnTo>
                  <a:pt x="73053" y="1260284"/>
                </a:lnTo>
                <a:lnTo>
                  <a:pt x="70193" y="1264486"/>
                </a:lnTo>
                <a:lnTo>
                  <a:pt x="62807" y="1271739"/>
                </a:lnTo>
                <a:lnTo>
                  <a:pt x="58721" y="1274425"/>
                </a:lnTo>
                <a:close/>
              </a:path>
              <a:path w="1732915" h="1274445">
                <a:moveTo>
                  <a:pt x="472319" y="1274425"/>
                </a:moveTo>
                <a:lnTo>
                  <a:pt x="433129" y="1274425"/>
                </a:lnTo>
                <a:lnTo>
                  <a:pt x="432924" y="1274340"/>
                </a:lnTo>
                <a:lnTo>
                  <a:pt x="413620" y="1245397"/>
                </a:lnTo>
                <a:lnTo>
                  <a:pt x="413624" y="1234952"/>
                </a:lnTo>
                <a:lnTo>
                  <a:pt x="442636" y="1202056"/>
                </a:lnTo>
                <a:lnTo>
                  <a:pt x="447629" y="1201076"/>
                </a:lnTo>
                <a:lnTo>
                  <a:pt x="452817" y="1201086"/>
                </a:lnTo>
                <a:lnTo>
                  <a:pt x="452817" y="1201286"/>
                </a:lnTo>
                <a:lnTo>
                  <a:pt x="457976" y="1201296"/>
                </a:lnTo>
                <a:lnTo>
                  <a:pt x="490785" y="1230079"/>
                </a:lnTo>
                <a:lnTo>
                  <a:pt x="491819" y="1245397"/>
                </a:lnTo>
                <a:lnTo>
                  <a:pt x="490826" y="1250389"/>
                </a:lnTo>
                <a:lnTo>
                  <a:pt x="486853" y="1259973"/>
                </a:lnTo>
                <a:lnTo>
                  <a:pt x="484025" y="1264205"/>
                </a:lnTo>
                <a:lnTo>
                  <a:pt x="476684" y="1271549"/>
                </a:lnTo>
                <a:lnTo>
                  <a:pt x="472452" y="1274370"/>
                </a:lnTo>
                <a:lnTo>
                  <a:pt x="472319" y="1274425"/>
                </a:lnTo>
                <a:close/>
              </a:path>
              <a:path w="1732915" h="1274445">
                <a:moveTo>
                  <a:pt x="885950" y="1274425"/>
                </a:moveTo>
                <a:lnTo>
                  <a:pt x="846811" y="1274425"/>
                </a:lnTo>
                <a:lnTo>
                  <a:pt x="846393" y="1274250"/>
                </a:lnTo>
                <a:lnTo>
                  <a:pt x="827255" y="1234892"/>
                </a:lnTo>
                <a:lnTo>
                  <a:pt x="828260" y="1229919"/>
                </a:lnTo>
                <a:lnTo>
                  <a:pt x="856186" y="1202076"/>
                </a:lnTo>
                <a:lnTo>
                  <a:pt x="861164" y="1201086"/>
                </a:lnTo>
                <a:lnTo>
                  <a:pt x="866337" y="1201086"/>
                </a:lnTo>
                <a:lnTo>
                  <a:pt x="866337" y="1201286"/>
                </a:lnTo>
                <a:lnTo>
                  <a:pt x="871540" y="1201286"/>
                </a:lnTo>
                <a:lnTo>
                  <a:pt x="904493" y="1230390"/>
                </a:lnTo>
                <a:lnTo>
                  <a:pt x="905386" y="1245777"/>
                </a:lnTo>
                <a:lnTo>
                  <a:pt x="904347" y="1250749"/>
                </a:lnTo>
                <a:lnTo>
                  <a:pt x="900298" y="1260274"/>
                </a:lnTo>
                <a:lnTo>
                  <a:pt x="897442" y="1264476"/>
                </a:lnTo>
                <a:lnTo>
                  <a:pt x="890063" y="1271729"/>
                </a:lnTo>
                <a:lnTo>
                  <a:pt x="885950" y="1274425"/>
                </a:lnTo>
                <a:close/>
              </a:path>
              <a:path w="1732915" h="1274445">
                <a:moveTo>
                  <a:pt x="1299551" y="1274425"/>
                </a:moveTo>
                <a:lnTo>
                  <a:pt x="1260364" y="1274425"/>
                </a:lnTo>
                <a:lnTo>
                  <a:pt x="1260207" y="1274360"/>
                </a:lnTo>
                <a:lnTo>
                  <a:pt x="1240856" y="1245387"/>
                </a:lnTo>
                <a:lnTo>
                  <a:pt x="1240856" y="1235012"/>
                </a:lnTo>
                <a:lnTo>
                  <a:pt x="1269787" y="1202076"/>
                </a:lnTo>
                <a:lnTo>
                  <a:pt x="1274777" y="1201086"/>
                </a:lnTo>
                <a:lnTo>
                  <a:pt x="1279958" y="1201086"/>
                </a:lnTo>
                <a:lnTo>
                  <a:pt x="1280158" y="1201286"/>
                </a:lnTo>
                <a:lnTo>
                  <a:pt x="1285308" y="1201316"/>
                </a:lnTo>
                <a:lnTo>
                  <a:pt x="1318029" y="1230100"/>
                </a:lnTo>
                <a:lnTo>
                  <a:pt x="1319059" y="1245387"/>
                </a:lnTo>
                <a:lnTo>
                  <a:pt x="1318069" y="1250379"/>
                </a:lnTo>
                <a:lnTo>
                  <a:pt x="1314099" y="1259963"/>
                </a:lnTo>
                <a:lnTo>
                  <a:pt x="1311269" y="1264195"/>
                </a:lnTo>
                <a:lnTo>
                  <a:pt x="1303939" y="1271529"/>
                </a:lnTo>
                <a:lnTo>
                  <a:pt x="1299709" y="1274360"/>
                </a:lnTo>
                <a:lnTo>
                  <a:pt x="1299551" y="1274425"/>
                </a:lnTo>
                <a:close/>
              </a:path>
              <a:path w="1732915" h="1274445">
                <a:moveTo>
                  <a:pt x="1713171" y="1274425"/>
                </a:moveTo>
                <a:lnTo>
                  <a:pt x="1673984" y="1274425"/>
                </a:lnTo>
                <a:lnTo>
                  <a:pt x="1673827" y="1274360"/>
                </a:lnTo>
                <a:lnTo>
                  <a:pt x="1654476" y="1245397"/>
                </a:lnTo>
                <a:lnTo>
                  <a:pt x="1654476" y="1235022"/>
                </a:lnTo>
                <a:lnTo>
                  <a:pt x="1683407" y="1202076"/>
                </a:lnTo>
                <a:lnTo>
                  <a:pt x="1688397" y="1201086"/>
                </a:lnTo>
                <a:lnTo>
                  <a:pt x="1693578" y="1201086"/>
                </a:lnTo>
                <a:lnTo>
                  <a:pt x="1693578" y="1201286"/>
                </a:lnTo>
                <a:lnTo>
                  <a:pt x="1698748" y="1201286"/>
                </a:lnTo>
                <a:lnTo>
                  <a:pt x="1731640" y="1230069"/>
                </a:lnTo>
                <a:lnTo>
                  <a:pt x="1732680" y="1245397"/>
                </a:lnTo>
                <a:lnTo>
                  <a:pt x="1731690" y="1250379"/>
                </a:lnTo>
                <a:lnTo>
                  <a:pt x="1727719" y="1259963"/>
                </a:lnTo>
                <a:lnTo>
                  <a:pt x="1724889" y="1264195"/>
                </a:lnTo>
                <a:lnTo>
                  <a:pt x="1717559" y="1271529"/>
                </a:lnTo>
                <a:lnTo>
                  <a:pt x="1713329" y="1274360"/>
                </a:lnTo>
                <a:lnTo>
                  <a:pt x="1713171" y="1274425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882061" y="0"/>
            <a:ext cx="2406015" cy="2057400"/>
          </a:xfrm>
          <a:custGeom>
            <a:avLst/>
            <a:gdLst/>
            <a:ahLst/>
            <a:cxnLst/>
            <a:rect l="l" t="t" r="r" b="b"/>
            <a:pathLst>
              <a:path w="2406015" h="2057400">
                <a:moveTo>
                  <a:pt x="2057400" y="2057399"/>
                </a:moveTo>
                <a:lnTo>
                  <a:pt x="2006907" y="2056780"/>
                </a:lnTo>
                <a:lnTo>
                  <a:pt x="1956450" y="2054919"/>
                </a:lnTo>
                <a:lnTo>
                  <a:pt x="1906052" y="2051825"/>
                </a:lnTo>
                <a:lnTo>
                  <a:pt x="1855740" y="2047489"/>
                </a:lnTo>
                <a:lnTo>
                  <a:pt x="1805549" y="2041924"/>
                </a:lnTo>
                <a:lnTo>
                  <a:pt x="1755522" y="2035133"/>
                </a:lnTo>
                <a:lnTo>
                  <a:pt x="1705666" y="2027107"/>
                </a:lnTo>
                <a:lnTo>
                  <a:pt x="1656024" y="2017863"/>
                </a:lnTo>
                <a:lnTo>
                  <a:pt x="1606623" y="2007408"/>
                </a:lnTo>
                <a:lnTo>
                  <a:pt x="1557497" y="1995746"/>
                </a:lnTo>
                <a:lnTo>
                  <a:pt x="1508667" y="1982871"/>
                </a:lnTo>
                <a:lnTo>
                  <a:pt x="1460171" y="1968805"/>
                </a:lnTo>
                <a:lnTo>
                  <a:pt x="1412030" y="1953556"/>
                </a:lnTo>
                <a:lnTo>
                  <a:pt x="1364284" y="1937133"/>
                </a:lnTo>
                <a:lnTo>
                  <a:pt x="1316953" y="1919537"/>
                </a:lnTo>
                <a:lnTo>
                  <a:pt x="1270067" y="1900785"/>
                </a:lnTo>
                <a:lnTo>
                  <a:pt x="1223654" y="1880895"/>
                </a:lnTo>
                <a:lnTo>
                  <a:pt x="1177747" y="1859866"/>
                </a:lnTo>
                <a:lnTo>
                  <a:pt x="1132369" y="1837719"/>
                </a:lnTo>
                <a:lnTo>
                  <a:pt x="1087548" y="1814466"/>
                </a:lnTo>
                <a:lnTo>
                  <a:pt x="1043311" y="1790117"/>
                </a:lnTo>
                <a:lnTo>
                  <a:pt x="999684" y="1764688"/>
                </a:lnTo>
                <a:lnTo>
                  <a:pt x="956695" y="1738202"/>
                </a:lnTo>
                <a:lnTo>
                  <a:pt x="914369" y="1710670"/>
                </a:lnTo>
                <a:lnTo>
                  <a:pt x="872731" y="1682098"/>
                </a:lnTo>
                <a:lnTo>
                  <a:pt x="831807" y="1652514"/>
                </a:lnTo>
                <a:lnTo>
                  <a:pt x="791622" y="1621942"/>
                </a:lnTo>
                <a:lnTo>
                  <a:pt x="752199" y="1590392"/>
                </a:lnTo>
                <a:lnTo>
                  <a:pt x="713561" y="1557878"/>
                </a:lnTo>
                <a:lnTo>
                  <a:pt x="675734" y="1524430"/>
                </a:lnTo>
                <a:lnTo>
                  <a:pt x="638739" y="1490064"/>
                </a:lnTo>
                <a:lnTo>
                  <a:pt x="602598" y="1454798"/>
                </a:lnTo>
                <a:lnTo>
                  <a:pt x="567334" y="1418658"/>
                </a:lnTo>
                <a:lnTo>
                  <a:pt x="532967" y="1381669"/>
                </a:lnTo>
                <a:lnTo>
                  <a:pt x="499518" y="1343838"/>
                </a:lnTo>
                <a:lnTo>
                  <a:pt x="467008" y="1305202"/>
                </a:lnTo>
                <a:lnTo>
                  <a:pt x="435455" y="1265779"/>
                </a:lnTo>
                <a:lnTo>
                  <a:pt x="404880" y="1225592"/>
                </a:lnTo>
                <a:lnTo>
                  <a:pt x="375300" y="1184668"/>
                </a:lnTo>
                <a:lnTo>
                  <a:pt x="346734" y="1143033"/>
                </a:lnTo>
                <a:lnTo>
                  <a:pt x="319197" y="1100701"/>
                </a:lnTo>
                <a:lnTo>
                  <a:pt x="292708" y="1057708"/>
                </a:lnTo>
                <a:lnTo>
                  <a:pt x="267282" y="1014086"/>
                </a:lnTo>
                <a:lnTo>
                  <a:pt x="242935" y="969846"/>
                </a:lnTo>
                <a:lnTo>
                  <a:pt x="219680" y="925027"/>
                </a:lnTo>
                <a:lnTo>
                  <a:pt x="197532" y="879652"/>
                </a:lnTo>
                <a:lnTo>
                  <a:pt x="176504" y="833745"/>
                </a:lnTo>
                <a:lnTo>
                  <a:pt x="156610" y="787332"/>
                </a:lnTo>
                <a:lnTo>
                  <a:pt x="137860" y="740446"/>
                </a:lnTo>
                <a:lnTo>
                  <a:pt x="120267" y="693114"/>
                </a:lnTo>
                <a:lnTo>
                  <a:pt x="103840" y="645368"/>
                </a:lnTo>
                <a:lnTo>
                  <a:pt x="88590" y="597228"/>
                </a:lnTo>
                <a:lnTo>
                  <a:pt x="74527" y="548732"/>
                </a:lnTo>
                <a:lnTo>
                  <a:pt x="61657" y="499901"/>
                </a:lnTo>
                <a:lnTo>
                  <a:pt x="49990" y="450775"/>
                </a:lnTo>
                <a:lnTo>
                  <a:pt x="39532" y="401375"/>
                </a:lnTo>
                <a:lnTo>
                  <a:pt x="30289" y="351733"/>
                </a:lnTo>
                <a:lnTo>
                  <a:pt x="22268" y="301877"/>
                </a:lnTo>
                <a:lnTo>
                  <a:pt x="15472" y="251849"/>
                </a:lnTo>
                <a:lnTo>
                  <a:pt x="9906" y="201658"/>
                </a:lnTo>
                <a:lnTo>
                  <a:pt x="5574" y="151346"/>
                </a:lnTo>
                <a:lnTo>
                  <a:pt x="2478" y="100949"/>
                </a:lnTo>
                <a:lnTo>
                  <a:pt x="619" y="50491"/>
                </a:lnTo>
                <a:lnTo>
                  <a:pt x="0" y="0"/>
                </a:lnTo>
                <a:lnTo>
                  <a:pt x="2405923" y="0"/>
                </a:lnTo>
                <a:lnTo>
                  <a:pt x="2405923" y="2027644"/>
                </a:lnTo>
                <a:lnTo>
                  <a:pt x="2384232" y="2031271"/>
                </a:lnTo>
                <a:lnTo>
                  <a:pt x="2334284" y="2038683"/>
                </a:lnTo>
                <a:lnTo>
                  <a:pt x="2284174" y="2044859"/>
                </a:lnTo>
                <a:lnTo>
                  <a:pt x="2233914" y="2049812"/>
                </a:lnTo>
                <a:lnTo>
                  <a:pt x="2183559" y="2053528"/>
                </a:lnTo>
                <a:lnTo>
                  <a:pt x="2133125" y="2056005"/>
                </a:lnTo>
                <a:lnTo>
                  <a:pt x="2082650" y="2057245"/>
                </a:lnTo>
                <a:lnTo>
                  <a:pt x="2057400" y="2057399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60001" y="2550749"/>
            <a:ext cx="11725259" cy="670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62634" y="75811"/>
            <a:ext cx="8237855" cy="10115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450" spc="535">
                <a:solidFill>
                  <a:srgbClr val="040405"/>
                </a:solidFill>
              </a:rPr>
              <a:t>Data</a:t>
            </a:r>
            <a:r>
              <a:rPr dirty="0" sz="6450" spc="120">
                <a:solidFill>
                  <a:srgbClr val="040405"/>
                </a:solidFill>
              </a:rPr>
              <a:t> </a:t>
            </a:r>
            <a:r>
              <a:rPr dirty="0" sz="6450" spc="250">
                <a:solidFill>
                  <a:srgbClr val="040405"/>
                </a:solidFill>
              </a:rPr>
              <a:t>Visualizations</a:t>
            </a:r>
            <a:endParaRPr sz="6450"/>
          </a:p>
        </p:txBody>
      </p:sp>
      <p:sp>
        <p:nvSpPr>
          <p:cNvPr id="6" name="object 6"/>
          <p:cNvSpPr txBox="1"/>
          <p:nvPr/>
        </p:nvSpPr>
        <p:spPr>
          <a:xfrm>
            <a:off x="4762418" y="9224644"/>
            <a:ext cx="5640705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100" b="1">
                <a:solidFill>
                  <a:srgbClr val="040405"/>
                </a:solidFill>
                <a:latin typeface="Arial"/>
                <a:cs typeface="Arial"/>
              </a:rPr>
              <a:t>Order </a:t>
            </a:r>
            <a:r>
              <a:rPr dirty="0" sz="3900" spc="45" b="1">
                <a:solidFill>
                  <a:srgbClr val="040405"/>
                </a:solidFill>
                <a:latin typeface="Arial"/>
                <a:cs typeface="Arial"/>
              </a:rPr>
              <a:t>Volumes </a:t>
            </a:r>
            <a:r>
              <a:rPr dirty="0" sz="3900" spc="105" b="1">
                <a:solidFill>
                  <a:srgbClr val="040405"/>
                </a:solidFill>
                <a:latin typeface="Arial"/>
                <a:cs typeface="Arial"/>
              </a:rPr>
              <a:t>by</a:t>
            </a:r>
            <a:r>
              <a:rPr dirty="0" sz="3900" spc="-705" b="1">
                <a:solidFill>
                  <a:srgbClr val="040405"/>
                </a:solidFill>
                <a:latin typeface="Arial"/>
                <a:cs typeface="Arial"/>
              </a:rPr>
              <a:t> </a:t>
            </a:r>
            <a:r>
              <a:rPr dirty="0" sz="3900" spc="75" b="1">
                <a:solidFill>
                  <a:srgbClr val="040405"/>
                </a:solidFill>
                <a:latin typeface="Arial"/>
                <a:cs typeface="Arial"/>
              </a:rPr>
              <a:t>hour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9030" y="9012573"/>
            <a:ext cx="1732914" cy="1274445"/>
          </a:xfrm>
          <a:custGeom>
            <a:avLst/>
            <a:gdLst/>
            <a:ahLst/>
            <a:cxnLst/>
            <a:rect l="l" t="t" r="r" b="b"/>
            <a:pathLst>
              <a:path w="1732915" h="1274445">
                <a:moveTo>
                  <a:pt x="44252" y="78267"/>
                </a:moveTo>
                <a:lnTo>
                  <a:pt x="7749" y="63095"/>
                </a:lnTo>
                <a:lnTo>
                  <a:pt x="0" y="44335"/>
                </a:lnTo>
                <a:lnTo>
                  <a:pt x="4" y="33887"/>
                </a:lnTo>
                <a:lnTo>
                  <a:pt x="29016" y="994"/>
                </a:lnTo>
                <a:lnTo>
                  <a:pt x="34009" y="13"/>
                </a:lnTo>
                <a:lnTo>
                  <a:pt x="44374" y="39"/>
                </a:lnTo>
                <a:lnTo>
                  <a:pt x="77210" y="28983"/>
                </a:lnTo>
                <a:lnTo>
                  <a:pt x="78199" y="44335"/>
                </a:lnTo>
                <a:lnTo>
                  <a:pt x="77206" y="49327"/>
                </a:lnTo>
                <a:lnTo>
                  <a:pt x="49243" y="77278"/>
                </a:lnTo>
                <a:lnTo>
                  <a:pt x="44252" y="78267"/>
                </a:lnTo>
                <a:close/>
              </a:path>
              <a:path w="1732915" h="1274445">
                <a:moveTo>
                  <a:pt x="457872" y="78267"/>
                </a:moveTo>
                <a:lnTo>
                  <a:pt x="421369" y="63095"/>
                </a:lnTo>
                <a:lnTo>
                  <a:pt x="413619" y="44335"/>
                </a:lnTo>
                <a:lnTo>
                  <a:pt x="413624" y="33887"/>
                </a:lnTo>
                <a:lnTo>
                  <a:pt x="442636" y="994"/>
                </a:lnTo>
                <a:lnTo>
                  <a:pt x="447629" y="13"/>
                </a:lnTo>
                <a:lnTo>
                  <a:pt x="457993" y="39"/>
                </a:lnTo>
                <a:lnTo>
                  <a:pt x="490830" y="28983"/>
                </a:lnTo>
                <a:lnTo>
                  <a:pt x="491819" y="44335"/>
                </a:lnTo>
                <a:lnTo>
                  <a:pt x="490826" y="49327"/>
                </a:lnTo>
                <a:lnTo>
                  <a:pt x="462864" y="77278"/>
                </a:lnTo>
                <a:lnTo>
                  <a:pt x="457872" y="78267"/>
                </a:lnTo>
                <a:close/>
              </a:path>
              <a:path w="1732915" h="1274445">
                <a:moveTo>
                  <a:pt x="871523" y="78263"/>
                </a:moveTo>
                <a:lnTo>
                  <a:pt x="861152" y="78263"/>
                </a:lnTo>
                <a:lnTo>
                  <a:pt x="856164" y="77270"/>
                </a:lnTo>
                <a:lnTo>
                  <a:pt x="828228" y="49322"/>
                </a:lnTo>
                <a:lnTo>
                  <a:pt x="827235" y="44332"/>
                </a:lnTo>
                <a:lnTo>
                  <a:pt x="827235" y="33957"/>
                </a:lnTo>
                <a:lnTo>
                  <a:pt x="856164" y="1019"/>
                </a:lnTo>
                <a:lnTo>
                  <a:pt x="861152" y="26"/>
                </a:lnTo>
                <a:lnTo>
                  <a:pt x="871523" y="26"/>
                </a:lnTo>
                <a:lnTo>
                  <a:pt x="904447" y="28967"/>
                </a:lnTo>
                <a:lnTo>
                  <a:pt x="905439" y="33957"/>
                </a:lnTo>
                <a:lnTo>
                  <a:pt x="905439" y="44332"/>
                </a:lnTo>
                <a:lnTo>
                  <a:pt x="876511" y="77270"/>
                </a:lnTo>
                <a:lnTo>
                  <a:pt x="871523" y="78263"/>
                </a:lnTo>
                <a:close/>
              </a:path>
              <a:path w="1732915" h="1274445">
                <a:moveTo>
                  <a:pt x="1285338" y="78263"/>
                </a:moveTo>
                <a:lnTo>
                  <a:pt x="1274967" y="78263"/>
                </a:lnTo>
                <a:lnTo>
                  <a:pt x="1269987" y="77270"/>
                </a:lnTo>
                <a:lnTo>
                  <a:pt x="1242046" y="49322"/>
                </a:lnTo>
                <a:lnTo>
                  <a:pt x="1241056" y="44332"/>
                </a:lnTo>
                <a:lnTo>
                  <a:pt x="1241056" y="33957"/>
                </a:lnTo>
                <a:lnTo>
                  <a:pt x="1269987" y="1019"/>
                </a:lnTo>
                <a:lnTo>
                  <a:pt x="1274967" y="26"/>
                </a:lnTo>
                <a:lnTo>
                  <a:pt x="1285338" y="26"/>
                </a:lnTo>
                <a:lnTo>
                  <a:pt x="1318269" y="28967"/>
                </a:lnTo>
                <a:lnTo>
                  <a:pt x="1319259" y="33957"/>
                </a:lnTo>
                <a:lnTo>
                  <a:pt x="1319259" y="44332"/>
                </a:lnTo>
                <a:lnTo>
                  <a:pt x="1290328" y="77270"/>
                </a:lnTo>
                <a:lnTo>
                  <a:pt x="1285338" y="78263"/>
                </a:lnTo>
                <a:close/>
              </a:path>
              <a:path w="1732915" h="1274445">
                <a:moveTo>
                  <a:pt x="1698958" y="78263"/>
                </a:moveTo>
                <a:lnTo>
                  <a:pt x="1688587" y="78263"/>
                </a:lnTo>
                <a:lnTo>
                  <a:pt x="1683607" y="77270"/>
                </a:lnTo>
                <a:lnTo>
                  <a:pt x="1655666" y="49322"/>
                </a:lnTo>
                <a:lnTo>
                  <a:pt x="1654676" y="44332"/>
                </a:lnTo>
                <a:lnTo>
                  <a:pt x="1654679" y="33940"/>
                </a:lnTo>
                <a:lnTo>
                  <a:pt x="1683607" y="1019"/>
                </a:lnTo>
                <a:lnTo>
                  <a:pt x="1698778" y="0"/>
                </a:lnTo>
                <a:lnTo>
                  <a:pt x="1703788" y="973"/>
                </a:lnTo>
                <a:lnTo>
                  <a:pt x="1731886" y="28967"/>
                </a:lnTo>
                <a:lnTo>
                  <a:pt x="1732880" y="33940"/>
                </a:lnTo>
                <a:lnTo>
                  <a:pt x="1732880" y="44332"/>
                </a:lnTo>
                <a:lnTo>
                  <a:pt x="1703948" y="77270"/>
                </a:lnTo>
                <a:lnTo>
                  <a:pt x="1698958" y="78263"/>
                </a:lnTo>
                <a:close/>
              </a:path>
              <a:path w="1732915" h="1274445">
                <a:moveTo>
                  <a:pt x="44252" y="478453"/>
                </a:moveTo>
                <a:lnTo>
                  <a:pt x="7749" y="463281"/>
                </a:lnTo>
                <a:lnTo>
                  <a:pt x="0" y="444521"/>
                </a:lnTo>
                <a:lnTo>
                  <a:pt x="4" y="434073"/>
                </a:lnTo>
                <a:lnTo>
                  <a:pt x="29016" y="401180"/>
                </a:lnTo>
                <a:lnTo>
                  <a:pt x="34009" y="400200"/>
                </a:lnTo>
                <a:lnTo>
                  <a:pt x="44374" y="400226"/>
                </a:lnTo>
                <a:lnTo>
                  <a:pt x="77210" y="429170"/>
                </a:lnTo>
                <a:lnTo>
                  <a:pt x="78199" y="444521"/>
                </a:lnTo>
                <a:lnTo>
                  <a:pt x="77206" y="449514"/>
                </a:lnTo>
                <a:lnTo>
                  <a:pt x="49243" y="477464"/>
                </a:lnTo>
                <a:lnTo>
                  <a:pt x="44252" y="478453"/>
                </a:lnTo>
                <a:close/>
              </a:path>
              <a:path w="1732915" h="1274445">
                <a:moveTo>
                  <a:pt x="457872" y="478453"/>
                </a:moveTo>
                <a:lnTo>
                  <a:pt x="421369" y="463281"/>
                </a:lnTo>
                <a:lnTo>
                  <a:pt x="413620" y="444521"/>
                </a:lnTo>
                <a:lnTo>
                  <a:pt x="413624" y="434073"/>
                </a:lnTo>
                <a:lnTo>
                  <a:pt x="442636" y="401180"/>
                </a:lnTo>
                <a:lnTo>
                  <a:pt x="447629" y="400200"/>
                </a:lnTo>
                <a:lnTo>
                  <a:pt x="457993" y="400226"/>
                </a:lnTo>
                <a:lnTo>
                  <a:pt x="490830" y="429170"/>
                </a:lnTo>
                <a:lnTo>
                  <a:pt x="491819" y="444521"/>
                </a:lnTo>
                <a:lnTo>
                  <a:pt x="490826" y="449514"/>
                </a:lnTo>
                <a:lnTo>
                  <a:pt x="462864" y="477464"/>
                </a:lnTo>
                <a:lnTo>
                  <a:pt x="457872" y="478453"/>
                </a:lnTo>
                <a:close/>
              </a:path>
              <a:path w="1732915" h="1274445">
                <a:moveTo>
                  <a:pt x="871523" y="478449"/>
                </a:moveTo>
                <a:lnTo>
                  <a:pt x="861152" y="478449"/>
                </a:lnTo>
                <a:lnTo>
                  <a:pt x="856164" y="477457"/>
                </a:lnTo>
                <a:lnTo>
                  <a:pt x="828228" y="449509"/>
                </a:lnTo>
                <a:lnTo>
                  <a:pt x="827235" y="444518"/>
                </a:lnTo>
                <a:lnTo>
                  <a:pt x="827235" y="434143"/>
                </a:lnTo>
                <a:lnTo>
                  <a:pt x="856164" y="401205"/>
                </a:lnTo>
                <a:lnTo>
                  <a:pt x="861152" y="400213"/>
                </a:lnTo>
                <a:lnTo>
                  <a:pt x="871523" y="400213"/>
                </a:lnTo>
                <a:lnTo>
                  <a:pt x="904447" y="429153"/>
                </a:lnTo>
                <a:lnTo>
                  <a:pt x="905439" y="434143"/>
                </a:lnTo>
                <a:lnTo>
                  <a:pt x="905439" y="444518"/>
                </a:lnTo>
                <a:lnTo>
                  <a:pt x="876511" y="477457"/>
                </a:lnTo>
                <a:lnTo>
                  <a:pt x="871523" y="478449"/>
                </a:lnTo>
                <a:close/>
              </a:path>
              <a:path w="1732915" h="1274445">
                <a:moveTo>
                  <a:pt x="1285338" y="478449"/>
                </a:moveTo>
                <a:lnTo>
                  <a:pt x="1274967" y="478449"/>
                </a:lnTo>
                <a:lnTo>
                  <a:pt x="1269987" y="477457"/>
                </a:lnTo>
                <a:lnTo>
                  <a:pt x="1242046" y="449509"/>
                </a:lnTo>
                <a:lnTo>
                  <a:pt x="1241056" y="444518"/>
                </a:lnTo>
                <a:lnTo>
                  <a:pt x="1241056" y="434143"/>
                </a:lnTo>
                <a:lnTo>
                  <a:pt x="1269987" y="401205"/>
                </a:lnTo>
                <a:lnTo>
                  <a:pt x="1274967" y="400213"/>
                </a:lnTo>
                <a:lnTo>
                  <a:pt x="1285338" y="400213"/>
                </a:lnTo>
                <a:lnTo>
                  <a:pt x="1318269" y="429153"/>
                </a:lnTo>
                <a:lnTo>
                  <a:pt x="1319259" y="434143"/>
                </a:lnTo>
                <a:lnTo>
                  <a:pt x="1319259" y="444518"/>
                </a:lnTo>
                <a:lnTo>
                  <a:pt x="1290328" y="477457"/>
                </a:lnTo>
                <a:lnTo>
                  <a:pt x="1285338" y="478449"/>
                </a:lnTo>
                <a:close/>
              </a:path>
              <a:path w="1732915" h="1274445">
                <a:moveTo>
                  <a:pt x="1698958" y="478449"/>
                </a:moveTo>
                <a:lnTo>
                  <a:pt x="1688587" y="478449"/>
                </a:lnTo>
                <a:lnTo>
                  <a:pt x="1683607" y="477457"/>
                </a:lnTo>
                <a:lnTo>
                  <a:pt x="1655666" y="449509"/>
                </a:lnTo>
                <a:lnTo>
                  <a:pt x="1654676" y="444518"/>
                </a:lnTo>
                <a:lnTo>
                  <a:pt x="1654679" y="434126"/>
                </a:lnTo>
                <a:lnTo>
                  <a:pt x="1683607" y="401205"/>
                </a:lnTo>
                <a:lnTo>
                  <a:pt x="1698778" y="400186"/>
                </a:lnTo>
                <a:lnTo>
                  <a:pt x="1703788" y="401159"/>
                </a:lnTo>
                <a:lnTo>
                  <a:pt x="1731886" y="429153"/>
                </a:lnTo>
                <a:lnTo>
                  <a:pt x="1732880" y="434126"/>
                </a:lnTo>
                <a:lnTo>
                  <a:pt x="1732880" y="444518"/>
                </a:lnTo>
                <a:lnTo>
                  <a:pt x="1703948" y="477457"/>
                </a:lnTo>
                <a:lnTo>
                  <a:pt x="1698958" y="478449"/>
                </a:lnTo>
                <a:close/>
              </a:path>
              <a:path w="1732915" h="1274445">
                <a:moveTo>
                  <a:pt x="43976" y="879174"/>
                </a:moveTo>
                <a:lnTo>
                  <a:pt x="7637" y="863817"/>
                </a:lnTo>
                <a:lnTo>
                  <a:pt x="24" y="834640"/>
                </a:lnTo>
                <a:lnTo>
                  <a:pt x="1038" y="829663"/>
                </a:lnTo>
                <a:lnTo>
                  <a:pt x="29038" y="801864"/>
                </a:lnTo>
                <a:lnTo>
                  <a:pt x="34021" y="800886"/>
                </a:lnTo>
                <a:lnTo>
                  <a:pt x="44408" y="800912"/>
                </a:lnTo>
                <a:lnTo>
                  <a:pt x="77302" y="830181"/>
                </a:lnTo>
                <a:lnTo>
                  <a:pt x="78146" y="845596"/>
                </a:lnTo>
                <a:lnTo>
                  <a:pt x="77106" y="850568"/>
                </a:lnTo>
                <a:lnTo>
                  <a:pt x="48964" y="878223"/>
                </a:lnTo>
                <a:lnTo>
                  <a:pt x="43976" y="879174"/>
                </a:lnTo>
                <a:close/>
              </a:path>
              <a:path w="1732915" h="1274445">
                <a:moveTo>
                  <a:pt x="447560" y="879140"/>
                </a:moveTo>
                <a:lnTo>
                  <a:pt x="414601" y="850173"/>
                </a:lnTo>
                <a:lnTo>
                  <a:pt x="413611" y="845177"/>
                </a:lnTo>
                <a:lnTo>
                  <a:pt x="413629" y="834747"/>
                </a:lnTo>
                <a:lnTo>
                  <a:pt x="442631" y="801868"/>
                </a:lnTo>
                <a:lnTo>
                  <a:pt x="447626" y="800886"/>
                </a:lnTo>
                <a:lnTo>
                  <a:pt x="457985" y="800912"/>
                </a:lnTo>
                <a:lnTo>
                  <a:pt x="490811" y="829797"/>
                </a:lnTo>
                <a:lnTo>
                  <a:pt x="491819" y="845177"/>
                </a:lnTo>
                <a:lnTo>
                  <a:pt x="490851" y="850108"/>
                </a:lnTo>
                <a:lnTo>
                  <a:pt x="462934" y="878132"/>
                </a:lnTo>
                <a:lnTo>
                  <a:pt x="447560" y="879140"/>
                </a:lnTo>
                <a:close/>
              </a:path>
              <a:path w="1732915" h="1274445">
                <a:moveTo>
                  <a:pt x="871247" y="879170"/>
                </a:moveTo>
                <a:lnTo>
                  <a:pt x="834910" y="863859"/>
                </a:lnTo>
                <a:lnTo>
                  <a:pt x="827255" y="834710"/>
                </a:lnTo>
                <a:lnTo>
                  <a:pt x="828260" y="829734"/>
                </a:lnTo>
                <a:lnTo>
                  <a:pt x="856186" y="801888"/>
                </a:lnTo>
                <a:lnTo>
                  <a:pt x="861164" y="800899"/>
                </a:lnTo>
                <a:lnTo>
                  <a:pt x="871558" y="800899"/>
                </a:lnTo>
                <a:lnTo>
                  <a:pt x="904539" y="830165"/>
                </a:lnTo>
                <a:lnTo>
                  <a:pt x="905400" y="834710"/>
                </a:lnTo>
                <a:lnTo>
                  <a:pt x="905386" y="845593"/>
                </a:lnTo>
                <a:lnTo>
                  <a:pt x="876231" y="878215"/>
                </a:lnTo>
                <a:lnTo>
                  <a:pt x="871247" y="879170"/>
                </a:lnTo>
                <a:close/>
              </a:path>
              <a:path w="1732915" h="1274445">
                <a:moveTo>
                  <a:pt x="1274837" y="879145"/>
                </a:moveTo>
                <a:lnTo>
                  <a:pt x="1241856" y="850233"/>
                </a:lnTo>
                <a:lnTo>
                  <a:pt x="1240856" y="845241"/>
                </a:lnTo>
                <a:lnTo>
                  <a:pt x="1240876" y="834756"/>
                </a:lnTo>
                <a:lnTo>
                  <a:pt x="1269777" y="801893"/>
                </a:lnTo>
                <a:lnTo>
                  <a:pt x="1274767" y="800899"/>
                </a:lnTo>
                <a:lnTo>
                  <a:pt x="1280158" y="800899"/>
                </a:lnTo>
                <a:lnTo>
                  <a:pt x="1314106" y="820274"/>
                </a:lnTo>
                <a:lnTo>
                  <a:pt x="1319049" y="834756"/>
                </a:lnTo>
                <a:lnTo>
                  <a:pt x="1319043" y="845241"/>
                </a:lnTo>
                <a:lnTo>
                  <a:pt x="1290198" y="878124"/>
                </a:lnTo>
                <a:lnTo>
                  <a:pt x="1274837" y="879145"/>
                </a:lnTo>
                <a:close/>
              </a:path>
              <a:path w="1732915" h="1274445">
                <a:moveTo>
                  <a:pt x="1688457" y="879145"/>
                </a:moveTo>
                <a:lnTo>
                  <a:pt x="1655476" y="850233"/>
                </a:lnTo>
                <a:lnTo>
                  <a:pt x="1654476" y="845241"/>
                </a:lnTo>
                <a:lnTo>
                  <a:pt x="1654500" y="834739"/>
                </a:lnTo>
                <a:lnTo>
                  <a:pt x="1683417" y="801889"/>
                </a:lnTo>
                <a:lnTo>
                  <a:pt x="1688387" y="800899"/>
                </a:lnTo>
                <a:lnTo>
                  <a:pt x="1698758" y="800899"/>
                </a:lnTo>
                <a:lnTo>
                  <a:pt x="1731670" y="829759"/>
                </a:lnTo>
                <a:lnTo>
                  <a:pt x="1732670" y="834739"/>
                </a:lnTo>
                <a:lnTo>
                  <a:pt x="1732664" y="845241"/>
                </a:lnTo>
                <a:lnTo>
                  <a:pt x="1703818" y="878124"/>
                </a:lnTo>
                <a:lnTo>
                  <a:pt x="1688457" y="879145"/>
                </a:lnTo>
                <a:close/>
              </a:path>
              <a:path w="1732915" h="1274445">
                <a:moveTo>
                  <a:pt x="58721" y="1274425"/>
                </a:moveTo>
                <a:lnTo>
                  <a:pt x="19598" y="1274425"/>
                </a:lnTo>
                <a:lnTo>
                  <a:pt x="19114" y="1274220"/>
                </a:lnTo>
                <a:lnTo>
                  <a:pt x="24" y="1234832"/>
                </a:lnTo>
                <a:lnTo>
                  <a:pt x="1038" y="1229849"/>
                </a:lnTo>
                <a:lnTo>
                  <a:pt x="29038" y="1202046"/>
                </a:lnTo>
                <a:lnTo>
                  <a:pt x="34021" y="1201076"/>
                </a:lnTo>
                <a:lnTo>
                  <a:pt x="39197" y="1201086"/>
                </a:lnTo>
                <a:lnTo>
                  <a:pt x="39197" y="1201286"/>
                </a:lnTo>
                <a:lnTo>
                  <a:pt x="44391" y="1201296"/>
                </a:lnTo>
                <a:lnTo>
                  <a:pt x="77256" y="1230410"/>
                </a:lnTo>
                <a:lnTo>
                  <a:pt x="78146" y="1245787"/>
                </a:lnTo>
                <a:lnTo>
                  <a:pt x="77106" y="1250759"/>
                </a:lnTo>
                <a:lnTo>
                  <a:pt x="73053" y="1260284"/>
                </a:lnTo>
                <a:lnTo>
                  <a:pt x="70193" y="1264486"/>
                </a:lnTo>
                <a:lnTo>
                  <a:pt x="62807" y="1271739"/>
                </a:lnTo>
                <a:lnTo>
                  <a:pt x="58721" y="1274425"/>
                </a:lnTo>
                <a:close/>
              </a:path>
              <a:path w="1732915" h="1274445">
                <a:moveTo>
                  <a:pt x="472319" y="1274425"/>
                </a:moveTo>
                <a:lnTo>
                  <a:pt x="433129" y="1274425"/>
                </a:lnTo>
                <a:lnTo>
                  <a:pt x="432924" y="1274340"/>
                </a:lnTo>
                <a:lnTo>
                  <a:pt x="413620" y="1245397"/>
                </a:lnTo>
                <a:lnTo>
                  <a:pt x="413624" y="1234952"/>
                </a:lnTo>
                <a:lnTo>
                  <a:pt x="442636" y="1202056"/>
                </a:lnTo>
                <a:lnTo>
                  <a:pt x="447629" y="1201076"/>
                </a:lnTo>
                <a:lnTo>
                  <a:pt x="452817" y="1201086"/>
                </a:lnTo>
                <a:lnTo>
                  <a:pt x="452817" y="1201286"/>
                </a:lnTo>
                <a:lnTo>
                  <a:pt x="457976" y="1201296"/>
                </a:lnTo>
                <a:lnTo>
                  <a:pt x="490785" y="1230079"/>
                </a:lnTo>
                <a:lnTo>
                  <a:pt x="491819" y="1245397"/>
                </a:lnTo>
                <a:lnTo>
                  <a:pt x="490826" y="1250389"/>
                </a:lnTo>
                <a:lnTo>
                  <a:pt x="486853" y="1259973"/>
                </a:lnTo>
                <a:lnTo>
                  <a:pt x="484025" y="1264205"/>
                </a:lnTo>
                <a:lnTo>
                  <a:pt x="476684" y="1271549"/>
                </a:lnTo>
                <a:lnTo>
                  <a:pt x="472452" y="1274370"/>
                </a:lnTo>
                <a:lnTo>
                  <a:pt x="472319" y="1274425"/>
                </a:lnTo>
                <a:close/>
              </a:path>
              <a:path w="1732915" h="1274445">
                <a:moveTo>
                  <a:pt x="885950" y="1274425"/>
                </a:moveTo>
                <a:lnTo>
                  <a:pt x="846811" y="1274425"/>
                </a:lnTo>
                <a:lnTo>
                  <a:pt x="846393" y="1274250"/>
                </a:lnTo>
                <a:lnTo>
                  <a:pt x="827255" y="1234892"/>
                </a:lnTo>
                <a:lnTo>
                  <a:pt x="828260" y="1229919"/>
                </a:lnTo>
                <a:lnTo>
                  <a:pt x="856186" y="1202076"/>
                </a:lnTo>
                <a:lnTo>
                  <a:pt x="861164" y="1201086"/>
                </a:lnTo>
                <a:lnTo>
                  <a:pt x="866337" y="1201086"/>
                </a:lnTo>
                <a:lnTo>
                  <a:pt x="866337" y="1201286"/>
                </a:lnTo>
                <a:lnTo>
                  <a:pt x="871540" y="1201286"/>
                </a:lnTo>
                <a:lnTo>
                  <a:pt x="904493" y="1230390"/>
                </a:lnTo>
                <a:lnTo>
                  <a:pt x="905386" y="1245777"/>
                </a:lnTo>
                <a:lnTo>
                  <a:pt x="904347" y="1250749"/>
                </a:lnTo>
                <a:lnTo>
                  <a:pt x="900298" y="1260274"/>
                </a:lnTo>
                <a:lnTo>
                  <a:pt x="897442" y="1264476"/>
                </a:lnTo>
                <a:lnTo>
                  <a:pt x="890063" y="1271729"/>
                </a:lnTo>
                <a:lnTo>
                  <a:pt x="885950" y="1274425"/>
                </a:lnTo>
                <a:close/>
              </a:path>
              <a:path w="1732915" h="1274445">
                <a:moveTo>
                  <a:pt x="1299551" y="1274425"/>
                </a:moveTo>
                <a:lnTo>
                  <a:pt x="1260364" y="1274425"/>
                </a:lnTo>
                <a:lnTo>
                  <a:pt x="1260207" y="1274360"/>
                </a:lnTo>
                <a:lnTo>
                  <a:pt x="1240856" y="1245387"/>
                </a:lnTo>
                <a:lnTo>
                  <a:pt x="1240856" y="1235012"/>
                </a:lnTo>
                <a:lnTo>
                  <a:pt x="1269787" y="1202076"/>
                </a:lnTo>
                <a:lnTo>
                  <a:pt x="1274777" y="1201086"/>
                </a:lnTo>
                <a:lnTo>
                  <a:pt x="1279958" y="1201086"/>
                </a:lnTo>
                <a:lnTo>
                  <a:pt x="1280158" y="1201286"/>
                </a:lnTo>
                <a:lnTo>
                  <a:pt x="1285308" y="1201316"/>
                </a:lnTo>
                <a:lnTo>
                  <a:pt x="1318029" y="1230100"/>
                </a:lnTo>
                <a:lnTo>
                  <a:pt x="1319059" y="1245387"/>
                </a:lnTo>
                <a:lnTo>
                  <a:pt x="1318069" y="1250379"/>
                </a:lnTo>
                <a:lnTo>
                  <a:pt x="1314099" y="1259963"/>
                </a:lnTo>
                <a:lnTo>
                  <a:pt x="1311269" y="1264195"/>
                </a:lnTo>
                <a:lnTo>
                  <a:pt x="1303939" y="1271529"/>
                </a:lnTo>
                <a:lnTo>
                  <a:pt x="1299709" y="1274360"/>
                </a:lnTo>
                <a:lnTo>
                  <a:pt x="1299551" y="1274425"/>
                </a:lnTo>
                <a:close/>
              </a:path>
              <a:path w="1732915" h="1274445">
                <a:moveTo>
                  <a:pt x="1713171" y="1274425"/>
                </a:moveTo>
                <a:lnTo>
                  <a:pt x="1673984" y="1274425"/>
                </a:lnTo>
                <a:lnTo>
                  <a:pt x="1673827" y="1274360"/>
                </a:lnTo>
                <a:lnTo>
                  <a:pt x="1654476" y="1245397"/>
                </a:lnTo>
                <a:lnTo>
                  <a:pt x="1654476" y="1235022"/>
                </a:lnTo>
                <a:lnTo>
                  <a:pt x="1683407" y="1202076"/>
                </a:lnTo>
                <a:lnTo>
                  <a:pt x="1688397" y="1201086"/>
                </a:lnTo>
                <a:lnTo>
                  <a:pt x="1693578" y="1201086"/>
                </a:lnTo>
                <a:lnTo>
                  <a:pt x="1693578" y="1201286"/>
                </a:lnTo>
                <a:lnTo>
                  <a:pt x="1698748" y="1201286"/>
                </a:lnTo>
                <a:lnTo>
                  <a:pt x="1731640" y="1230069"/>
                </a:lnTo>
                <a:lnTo>
                  <a:pt x="1732680" y="1245397"/>
                </a:lnTo>
                <a:lnTo>
                  <a:pt x="1731690" y="1250379"/>
                </a:lnTo>
                <a:lnTo>
                  <a:pt x="1727719" y="1259963"/>
                </a:lnTo>
                <a:lnTo>
                  <a:pt x="1724889" y="1264195"/>
                </a:lnTo>
                <a:lnTo>
                  <a:pt x="1717559" y="1271529"/>
                </a:lnTo>
                <a:lnTo>
                  <a:pt x="1713329" y="1274360"/>
                </a:lnTo>
                <a:lnTo>
                  <a:pt x="1713171" y="1274425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882061" y="1"/>
            <a:ext cx="2406015" cy="2057400"/>
          </a:xfrm>
          <a:custGeom>
            <a:avLst/>
            <a:gdLst/>
            <a:ahLst/>
            <a:cxnLst/>
            <a:rect l="l" t="t" r="r" b="b"/>
            <a:pathLst>
              <a:path w="2406015" h="2057400">
                <a:moveTo>
                  <a:pt x="2057543" y="2057399"/>
                </a:moveTo>
                <a:lnTo>
                  <a:pt x="2006907" y="2056782"/>
                </a:lnTo>
                <a:lnTo>
                  <a:pt x="1956450" y="2054920"/>
                </a:lnTo>
                <a:lnTo>
                  <a:pt x="1906052" y="2051827"/>
                </a:lnTo>
                <a:lnTo>
                  <a:pt x="1855740" y="2047491"/>
                </a:lnTo>
                <a:lnTo>
                  <a:pt x="1805549" y="2041926"/>
                </a:lnTo>
                <a:lnTo>
                  <a:pt x="1755522" y="2035135"/>
                </a:lnTo>
                <a:lnTo>
                  <a:pt x="1705666" y="2027108"/>
                </a:lnTo>
                <a:lnTo>
                  <a:pt x="1656024" y="2017864"/>
                </a:lnTo>
                <a:lnTo>
                  <a:pt x="1606623" y="2007410"/>
                </a:lnTo>
                <a:lnTo>
                  <a:pt x="1557497" y="1995747"/>
                </a:lnTo>
                <a:lnTo>
                  <a:pt x="1508667" y="1982872"/>
                </a:lnTo>
                <a:lnTo>
                  <a:pt x="1460171" y="1968806"/>
                </a:lnTo>
                <a:lnTo>
                  <a:pt x="1412030" y="1953557"/>
                </a:lnTo>
                <a:lnTo>
                  <a:pt x="1364284" y="1937134"/>
                </a:lnTo>
                <a:lnTo>
                  <a:pt x="1316953" y="1919539"/>
                </a:lnTo>
                <a:lnTo>
                  <a:pt x="1270067" y="1900787"/>
                </a:lnTo>
                <a:lnTo>
                  <a:pt x="1223654" y="1880897"/>
                </a:lnTo>
                <a:lnTo>
                  <a:pt x="1177747" y="1859867"/>
                </a:lnTo>
                <a:lnTo>
                  <a:pt x="1132369" y="1837720"/>
                </a:lnTo>
                <a:lnTo>
                  <a:pt x="1087548" y="1814467"/>
                </a:lnTo>
                <a:lnTo>
                  <a:pt x="1043311" y="1790118"/>
                </a:lnTo>
                <a:lnTo>
                  <a:pt x="999684" y="1764689"/>
                </a:lnTo>
                <a:lnTo>
                  <a:pt x="956695" y="1738203"/>
                </a:lnTo>
                <a:lnTo>
                  <a:pt x="914369" y="1710671"/>
                </a:lnTo>
                <a:lnTo>
                  <a:pt x="872731" y="1682099"/>
                </a:lnTo>
                <a:lnTo>
                  <a:pt x="831807" y="1652515"/>
                </a:lnTo>
                <a:lnTo>
                  <a:pt x="791622" y="1621943"/>
                </a:lnTo>
                <a:lnTo>
                  <a:pt x="752199" y="1590393"/>
                </a:lnTo>
                <a:lnTo>
                  <a:pt x="713561" y="1557879"/>
                </a:lnTo>
                <a:lnTo>
                  <a:pt x="675734" y="1524431"/>
                </a:lnTo>
                <a:lnTo>
                  <a:pt x="638739" y="1490065"/>
                </a:lnTo>
                <a:lnTo>
                  <a:pt x="602598" y="1454799"/>
                </a:lnTo>
                <a:lnTo>
                  <a:pt x="567334" y="1418659"/>
                </a:lnTo>
                <a:lnTo>
                  <a:pt x="532967" y="1381670"/>
                </a:lnTo>
                <a:lnTo>
                  <a:pt x="499518" y="1343840"/>
                </a:lnTo>
                <a:lnTo>
                  <a:pt x="467008" y="1305203"/>
                </a:lnTo>
                <a:lnTo>
                  <a:pt x="435455" y="1265780"/>
                </a:lnTo>
                <a:lnTo>
                  <a:pt x="404880" y="1225594"/>
                </a:lnTo>
                <a:lnTo>
                  <a:pt x="375300" y="1184670"/>
                </a:lnTo>
                <a:lnTo>
                  <a:pt x="346734" y="1143035"/>
                </a:lnTo>
                <a:lnTo>
                  <a:pt x="319197" y="1100702"/>
                </a:lnTo>
                <a:lnTo>
                  <a:pt x="292708" y="1057710"/>
                </a:lnTo>
                <a:lnTo>
                  <a:pt x="267282" y="1014087"/>
                </a:lnTo>
                <a:lnTo>
                  <a:pt x="242935" y="969847"/>
                </a:lnTo>
                <a:lnTo>
                  <a:pt x="219680" y="925029"/>
                </a:lnTo>
                <a:lnTo>
                  <a:pt x="197532" y="879653"/>
                </a:lnTo>
                <a:lnTo>
                  <a:pt x="176504" y="833746"/>
                </a:lnTo>
                <a:lnTo>
                  <a:pt x="156610" y="787333"/>
                </a:lnTo>
                <a:lnTo>
                  <a:pt x="137860" y="740447"/>
                </a:lnTo>
                <a:lnTo>
                  <a:pt x="120267" y="693116"/>
                </a:lnTo>
                <a:lnTo>
                  <a:pt x="103840" y="645370"/>
                </a:lnTo>
                <a:lnTo>
                  <a:pt x="88590" y="597229"/>
                </a:lnTo>
                <a:lnTo>
                  <a:pt x="74527" y="548733"/>
                </a:lnTo>
                <a:lnTo>
                  <a:pt x="61657" y="499903"/>
                </a:lnTo>
                <a:lnTo>
                  <a:pt x="49990" y="450777"/>
                </a:lnTo>
                <a:lnTo>
                  <a:pt x="39532" y="401376"/>
                </a:lnTo>
                <a:lnTo>
                  <a:pt x="30289" y="351734"/>
                </a:lnTo>
                <a:lnTo>
                  <a:pt x="22268" y="301878"/>
                </a:lnTo>
                <a:lnTo>
                  <a:pt x="15472" y="251850"/>
                </a:lnTo>
                <a:lnTo>
                  <a:pt x="9906" y="201660"/>
                </a:lnTo>
                <a:lnTo>
                  <a:pt x="5574" y="151348"/>
                </a:lnTo>
                <a:lnTo>
                  <a:pt x="2478" y="100950"/>
                </a:lnTo>
                <a:lnTo>
                  <a:pt x="619" y="50492"/>
                </a:lnTo>
                <a:lnTo>
                  <a:pt x="0" y="0"/>
                </a:lnTo>
                <a:lnTo>
                  <a:pt x="2405923" y="0"/>
                </a:lnTo>
                <a:lnTo>
                  <a:pt x="2405923" y="2027645"/>
                </a:lnTo>
                <a:lnTo>
                  <a:pt x="2384232" y="2031272"/>
                </a:lnTo>
                <a:lnTo>
                  <a:pt x="2334284" y="2038684"/>
                </a:lnTo>
                <a:lnTo>
                  <a:pt x="2284174" y="2044861"/>
                </a:lnTo>
                <a:lnTo>
                  <a:pt x="2233914" y="2049814"/>
                </a:lnTo>
                <a:lnTo>
                  <a:pt x="2183559" y="2053529"/>
                </a:lnTo>
                <a:lnTo>
                  <a:pt x="2133125" y="2056007"/>
                </a:lnTo>
                <a:lnTo>
                  <a:pt x="2082650" y="2057246"/>
                </a:lnTo>
                <a:lnTo>
                  <a:pt x="2057543" y="2057399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48352" y="2525706"/>
            <a:ext cx="11229989" cy="6734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62634" y="75811"/>
            <a:ext cx="8237855" cy="10115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450" spc="535">
                <a:solidFill>
                  <a:srgbClr val="040405"/>
                </a:solidFill>
              </a:rPr>
              <a:t>Data</a:t>
            </a:r>
            <a:r>
              <a:rPr dirty="0" sz="6450" spc="120">
                <a:solidFill>
                  <a:srgbClr val="040405"/>
                </a:solidFill>
              </a:rPr>
              <a:t> </a:t>
            </a:r>
            <a:r>
              <a:rPr dirty="0" sz="6450" spc="250">
                <a:solidFill>
                  <a:srgbClr val="040405"/>
                </a:solidFill>
              </a:rPr>
              <a:t>Visualizations</a:t>
            </a:r>
            <a:endParaRPr sz="6450"/>
          </a:p>
        </p:txBody>
      </p:sp>
      <p:sp>
        <p:nvSpPr>
          <p:cNvPr id="6" name="object 6"/>
          <p:cNvSpPr txBox="1"/>
          <p:nvPr/>
        </p:nvSpPr>
        <p:spPr>
          <a:xfrm>
            <a:off x="4888910" y="9224644"/>
            <a:ext cx="5387975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100" b="1">
                <a:solidFill>
                  <a:srgbClr val="040405"/>
                </a:solidFill>
                <a:latin typeface="Arial"/>
                <a:cs typeface="Arial"/>
              </a:rPr>
              <a:t>Order </a:t>
            </a:r>
            <a:r>
              <a:rPr dirty="0" sz="3900" spc="45" b="1">
                <a:solidFill>
                  <a:srgbClr val="040405"/>
                </a:solidFill>
                <a:latin typeface="Arial"/>
                <a:cs typeface="Arial"/>
              </a:rPr>
              <a:t>Volumes </a:t>
            </a:r>
            <a:r>
              <a:rPr dirty="0" sz="3900" spc="105" b="1">
                <a:solidFill>
                  <a:srgbClr val="040405"/>
                </a:solidFill>
                <a:latin typeface="Arial"/>
                <a:cs typeface="Arial"/>
              </a:rPr>
              <a:t>by</a:t>
            </a:r>
            <a:r>
              <a:rPr dirty="0" sz="3900" spc="-705" b="1">
                <a:solidFill>
                  <a:srgbClr val="040405"/>
                </a:solidFill>
                <a:latin typeface="Arial"/>
                <a:cs typeface="Arial"/>
              </a:rPr>
              <a:t> </a:t>
            </a:r>
            <a:r>
              <a:rPr dirty="0" sz="3900" spc="85" b="1">
                <a:solidFill>
                  <a:srgbClr val="040405"/>
                </a:solidFill>
                <a:latin typeface="Arial"/>
                <a:cs typeface="Arial"/>
              </a:rPr>
              <a:t>day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94887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89030" y="9012573"/>
            <a:ext cx="1732914" cy="1274445"/>
          </a:xfrm>
          <a:custGeom>
            <a:avLst/>
            <a:gdLst/>
            <a:ahLst/>
            <a:cxnLst/>
            <a:rect l="l" t="t" r="r" b="b"/>
            <a:pathLst>
              <a:path w="1732915" h="1274445">
                <a:moveTo>
                  <a:pt x="44252" y="78267"/>
                </a:moveTo>
                <a:lnTo>
                  <a:pt x="7749" y="63095"/>
                </a:lnTo>
                <a:lnTo>
                  <a:pt x="0" y="44335"/>
                </a:lnTo>
                <a:lnTo>
                  <a:pt x="4" y="33887"/>
                </a:lnTo>
                <a:lnTo>
                  <a:pt x="29016" y="994"/>
                </a:lnTo>
                <a:lnTo>
                  <a:pt x="34009" y="13"/>
                </a:lnTo>
                <a:lnTo>
                  <a:pt x="44374" y="39"/>
                </a:lnTo>
                <a:lnTo>
                  <a:pt x="77210" y="28983"/>
                </a:lnTo>
                <a:lnTo>
                  <a:pt x="78199" y="44335"/>
                </a:lnTo>
                <a:lnTo>
                  <a:pt x="77206" y="49327"/>
                </a:lnTo>
                <a:lnTo>
                  <a:pt x="49243" y="77278"/>
                </a:lnTo>
                <a:lnTo>
                  <a:pt x="44252" y="78267"/>
                </a:lnTo>
                <a:close/>
              </a:path>
              <a:path w="1732915" h="1274445">
                <a:moveTo>
                  <a:pt x="457872" y="78267"/>
                </a:moveTo>
                <a:lnTo>
                  <a:pt x="421369" y="63095"/>
                </a:lnTo>
                <a:lnTo>
                  <a:pt x="413619" y="44335"/>
                </a:lnTo>
                <a:lnTo>
                  <a:pt x="413624" y="33887"/>
                </a:lnTo>
                <a:lnTo>
                  <a:pt x="442636" y="994"/>
                </a:lnTo>
                <a:lnTo>
                  <a:pt x="447629" y="13"/>
                </a:lnTo>
                <a:lnTo>
                  <a:pt x="457993" y="39"/>
                </a:lnTo>
                <a:lnTo>
                  <a:pt x="490830" y="28983"/>
                </a:lnTo>
                <a:lnTo>
                  <a:pt x="491819" y="44335"/>
                </a:lnTo>
                <a:lnTo>
                  <a:pt x="490826" y="49327"/>
                </a:lnTo>
                <a:lnTo>
                  <a:pt x="462864" y="77278"/>
                </a:lnTo>
                <a:lnTo>
                  <a:pt x="457872" y="78267"/>
                </a:lnTo>
                <a:close/>
              </a:path>
              <a:path w="1732915" h="1274445">
                <a:moveTo>
                  <a:pt x="871523" y="78263"/>
                </a:moveTo>
                <a:lnTo>
                  <a:pt x="861152" y="78263"/>
                </a:lnTo>
                <a:lnTo>
                  <a:pt x="856164" y="77270"/>
                </a:lnTo>
                <a:lnTo>
                  <a:pt x="828228" y="49322"/>
                </a:lnTo>
                <a:lnTo>
                  <a:pt x="827235" y="44332"/>
                </a:lnTo>
                <a:lnTo>
                  <a:pt x="827235" y="33957"/>
                </a:lnTo>
                <a:lnTo>
                  <a:pt x="856164" y="1019"/>
                </a:lnTo>
                <a:lnTo>
                  <a:pt x="861152" y="26"/>
                </a:lnTo>
                <a:lnTo>
                  <a:pt x="871523" y="26"/>
                </a:lnTo>
                <a:lnTo>
                  <a:pt x="904447" y="28967"/>
                </a:lnTo>
                <a:lnTo>
                  <a:pt x="905439" y="33957"/>
                </a:lnTo>
                <a:lnTo>
                  <a:pt x="905439" y="44332"/>
                </a:lnTo>
                <a:lnTo>
                  <a:pt x="876511" y="77270"/>
                </a:lnTo>
                <a:lnTo>
                  <a:pt x="871523" y="78263"/>
                </a:lnTo>
                <a:close/>
              </a:path>
              <a:path w="1732915" h="1274445">
                <a:moveTo>
                  <a:pt x="1285338" y="78263"/>
                </a:moveTo>
                <a:lnTo>
                  <a:pt x="1274967" y="78263"/>
                </a:lnTo>
                <a:lnTo>
                  <a:pt x="1269987" y="77270"/>
                </a:lnTo>
                <a:lnTo>
                  <a:pt x="1242046" y="49322"/>
                </a:lnTo>
                <a:lnTo>
                  <a:pt x="1241056" y="44332"/>
                </a:lnTo>
                <a:lnTo>
                  <a:pt x="1241056" y="33957"/>
                </a:lnTo>
                <a:lnTo>
                  <a:pt x="1269987" y="1019"/>
                </a:lnTo>
                <a:lnTo>
                  <a:pt x="1274967" y="26"/>
                </a:lnTo>
                <a:lnTo>
                  <a:pt x="1285338" y="26"/>
                </a:lnTo>
                <a:lnTo>
                  <a:pt x="1318269" y="28967"/>
                </a:lnTo>
                <a:lnTo>
                  <a:pt x="1319259" y="33957"/>
                </a:lnTo>
                <a:lnTo>
                  <a:pt x="1319259" y="44332"/>
                </a:lnTo>
                <a:lnTo>
                  <a:pt x="1290328" y="77270"/>
                </a:lnTo>
                <a:lnTo>
                  <a:pt x="1285338" y="78263"/>
                </a:lnTo>
                <a:close/>
              </a:path>
              <a:path w="1732915" h="1274445">
                <a:moveTo>
                  <a:pt x="1698958" y="78263"/>
                </a:moveTo>
                <a:lnTo>
                  <a:pt x="1688587" y="78263"/>
                </a:lnTo>
                <a:lnTo>
                  <a:pt x="1683607" y="77270"/>
                </a:lnTo>
                <a:lnTo>
                  <a:pt x="1655666" y="49322"/>
                </a:lnTo>
                <a:lnTo>
                  <a:pt x="1654676" y="44332"/>
                </a:lnTo>
                <a:lnTo>
                  <a:pt x="1654679" y="33940"/>
                </a:lnTo>
                <a:lnTo>
                  <a:pt x="1683607" y="1019"/>
                </a:lnTo>
                <a:lnTo>
                  <a:pt x="1698778" y="0"/>
                </a:lnTo>
                <a:lnTo>
                  <a:pt x="1703788" y="973"/>
                </a:lnTo>
                <a:lnTo>
                  <a:pt x="1731886" y="28967"/>
                </a:lnTo>
                <a:lnTo>
                  <a:pt x="1732880" y="33940"/>
                </a:lnTo>
                <a:lnTo>
                  <a:pt x="1732880" y="44332"/>
                </a:lnTo>
                <a:lnTo>
                  <a:pt x="1703948" y="77270"/>
                </a:lnTo>
                <a:lnTo>
                  <a:pt x="1698958" y="78263"/>
                </a:lnTo>
                <a:close/>
              </a:path>
              <a:path w="1732915" h="1274445">
                <a:moveTo>
                  <a:pt x="44252" y="478453"/>
                </a:moveTo>
                <a:lnTo>
                  <a:pt x="7749" y="463281"/>
                </a:lnTo>
                <a:lnTo>
                  <a:pt x="0" y="444521"/>
                </a:lnTo>
                <a:lnTo>
                  <a:pt x="4" y="434073"/>
                </a:lnTo>
                <a:lnTo>
                  <a:pt x="29016" y="401180"/>
                </a:lnTo>
                <a:lnTo>
                  <a:pt x="34009" y="400200"/>
                </a:lnTo>
                <a:lnTo>
                  <a:pt x="44374" y="400226"/>
                </a:lnTo>
                <a:lnTo>
                  <a:pt x="77210" y="429170"/>
                </a:lnTo>
                <a:lnTo>
                  <a:pt x="78199" y="444521"/>
                </a:lnTo>
                <a:lnTo>
                  <a:pt x="77206" y="449514"/>
                </a:lnTo>
                <a:lnTo>
                  <a:pt x="49243" y="477464"/>
                </a:lnTo>
                <a:lnTo>
                  <a:pt x="44252" y="478453"/>
                </a:lnTo>
                <a:close/>
              </a:path>
              <a:path w="1732915" h="1274445">
                <a:moveTo>
                  <a:pt x="457872" y="478453"/>
                </a:moveTo>
                <a:lnTo>
                  <a:pt x="421369" y="463281"/>
                </a:lnTo>
                <a:lnTo>
                  <a:pt x="413620" y="444521"/>
                </a:lnTo>
                <a:lnTo>
                  <a:pt x="413624" y="434073"/>
                </a:lnTo>
                <a:lnTo>
                  <a:pt x="442636" y="401180"/>
                </a:lnTo>
                <a:lnTo>
                  <a:pt x="447629" y="400200"/>
                </a:lnTo>
                <a:lnTo>
                  <a:pt x="457993" y="400226"/>
                </a:lnTo>
                <a:lnTo>
                  <a:pt x="490830" y="429170"/>
                </a:lnTo>
                <a:lnTo>
                  <a:pt x="491819" y="444521"/>
                </a:lnTo>
                <a:lnTo>
                  <a:pt x="490826" y="449514"/>
                </a:lnTo>
                <a:lnTo>
                  <a:pt x="462864" y="477464"/>
                </a:lnTo>
                <a:lnTo>
                  <a:pt x="457872" y="478453"/>
                </a:lnTo>
                <a:close/>
              </a:path>
              <a:path w="1732915" h="1274445">
                <a:moveTo>
                  <a:pt x="871523" y="478449"/>
                </a:moveTo>
                <a:lnTo>
                  <a:pt x="861152" y="478449"/>
                </a:lnTo>
                <a:lnTo>
                  <a:pt x="856164" y="477457"/>
                </a:lnTo>
                <a:lnTo>
                  <a:pt x="828228" y="449509"/>
                </a:lnTo>
                <a:lnTo>
                  <a:pt x="827235" y="444518"/>
                </a:lnTo>
                <a:lnTo>
                  <a:pt x="827235" y="434143"/>
                </a:lnTo>
                <a:lnTo>
                  <a:pt x="856164" y="401205"/>
                </a:lnTo>
                <a:lnTo>
                  <a:pt x="861152" y="400213"/>
                </a:lnTo>
                <a:lnTo>
                  <a:pt x="871523" y="400213"/>
                </a:lnTo>
                <a:lnTo>
                  <a:pt x="904447" y="429153"/>
                </a:lnTo>
                <a:lnTo>
                  <a:pt x="905439" y="434143"/>
                </a:lnTo>
                <a:lnTo>
                  <a:pt x="905439" y="444518"/>
                </a:lnTo>
                <a:lnTo>
                  <a:pt x="876511" y="477457"/>
                </a:lnTo>
                <a:lnTo>
                  <a:pt x="871523" y="478449"/>
                </a:lnTo>
                <a:close/>
              </a:path>
              <a:path w="1732915" h="1274445">
                <a:moveTo>
                  <a:pt x="1285338" y="478449"/>
                </a:moveTo>
                <a:lnTo>
                  <a:pt x="1274967" y="478449"/>
                </a:lnTo>
                <a:lnTo>
                  <a:pt x="1269987" y="477457"/>
                </a:lnTo>
                <a:lnTo>
                  <a:pt x="1242046" y="449509"/>
                </a:lnTo>
                <a:lnTo>
                  <a:pt x="1241056" y="444518"/>
                </a:lnTo>
                <a:lnTo>
                  <a:pt x="1241056" y="434143"/>
                </a:lnTo>
                <a:lnTo>
                  <a:pt x="1269987" y="401205"/>
                </a:lnTo>
                <a:lnTo>
                  <a:pt x="1274967" y="400213"/>
                </a:lnTo>
                <a:lnTo>
                  <a:pt x="1285338" y="400213"/>
                </a:lnTo>
                <a:lnTo>
                  <a:pt x="1318269" y="429153"/>
                </a:lnTo>
                <a:lnTo>
                  <a:pt x="1319259" y="434143"/>
                </a:lnTo>
                <a:lnTo>
                  <a:pt x="1319259" y="444518"/>
                </a:lnTo>
                <a:lnTo>
                  <a:pt x="1290328" y="477457"/>
                </a:lnTo>
                <a:lnTo>
                  <a:pt x="1285338" y="478449"/>
                </a:lnTo>
                <a:close/>
              </a:path>
              <a:path w="1732915" h="1274445">
                <a:moveTo>
                  <a:pt x="1698958" y="478449"/>
                </a:moveTo>
                <a:lnTo>
                  <a:pt x="1688587" y="478449"/>
                </a:lnTo>
                <a:lnTo>
                  <a:pt x="1683607" y="477457"/>
                </a:lnTo>
                <a:lnTo>
                  <a:pt x="1655666" y="449509"/>
                </a:lnTo>
                <a:lnTo>
                  <a:pt x="1654676" y="444518"/>
                </a:lnTo>
                <a:lnTo>
                  <a:pt x="1654679" y="434126"/>
                </a:lnTo>
                <a:lnTo>
                  <a:pt x="1683607" y="401205"/>
                </a:lnTo>
                <a:lnTo>
                  <a:pt x="1698778" y="400186"/>
                </a:lnTo>
                <a:lnTo>
                  <a:pt x="1703788" y="401159"/>
                </a:lnTo>
                <a:lnTo>
                  <a:pt x="1731886" y="429153"/>
                </a:lnTo>
                <a:lnTo>
                  <a:pt x="1732880" y="434126"/>
                </a:lnTo>
                <a:lnTo>
                  <a:pt x="1732880" y="444518"/>
                </a:lnTo>
                <a:lnTo>
                  <a:pt x="1703948" y="477457"/>
                </a:lnTo>
                <a:lnTo>
                  <a:pt x="1698958" y="478449"/>
                </a:lnTo>
                <a:close/>
              </a:path>
              <a:path w="1732915" h="1274445">
                <a:moveTo>
                  <a:pt x="43976" y="879174"/>
                </a:moveTo>
                <a:lnTo>
                  <a:pt x="7637" y="863817"/>
                </a:lnTo>
                <a:lnTo>
                  <a:pt x="24" y="834640"/>
                </a:lnTo>
                <a:lnTo>
                  <a:pt x="1038" y="829663"/>
                </a:lnTo>
                <a:lnTo>
                  <a:pt x="29038" y="801864"/>
                </a:lnTo>
                <a:lnTo>
                  <a:pt x="34021" y="800886"/>
                </a:lnTo>
                <a:lnTo>
                  <a:pt x="44408" y="800912"/>
                </a:lnTo>
                <a:lnTo>
                  <a:pt x="77302" y="830181"/>
                </a:lnTo>
                <a:lnTo>
                  <a:pt x="78146" y="845596"/>
                </a:lnTo>
                <a:lnTo>
                  <a:pt x="77106" y="850568"/>
                </a:lnTo>
                <a:lnTo>
                  <a:pt x="48964" y="878223"/>
                </a:lnTo>
                <a:lnTo>
                  <a:pt x="43976" y="879174"/>
                </a:lnTo>
                <a:close/>
              </a:path>
              <a:path w="1732915" h="1274445">
                <a:moveTo>
                  <a:pt x="447560" y="879140"/>
                </a:moveTo>
                <a:lnTo>
                  <a:pt x="414601" y="850173"/>
                </a:lnTo>
                <a:lnTo>
                  <a:pt x="413611" y="845177"/>
                </a:lnTo>
                <a:lnTo>
                  <a:pt x="413629" y="834747"/>
                </a:lnTo>
                <a:lnTo>
                  <a:pt x="442631" y="801868"/>
                </a:lnTo>
                <a:lnTo>
                  <a:pt x="447626" y="800886"/>
                </a:lnTo>
                <a:lnTo>
                  <a:pt x="457985" y="800912"/>
                </a:lnTo>
                <a:lnTo>
                  <a:pt x="490811" y="829797"/>
                </a:lnTo>
                <a:lnTo>
                  <a:pt x="491819" y="845177"/>
                </a:lnTo>
                <a:lnTo>
                  <a:pt x="490851" y="850108"/>
                </a:lnTo>
                <a:lnTo>
                  <a:pt x="462934" y="878132"/>
                </a:lnTo>
                <a:lnTo>
                  <a:pt x="447560" y="879140"/>
                </a:lnTo>
                <a:close/>
              </a:path>
              <a:path w="1732915" h="1274445">
                <a:moveTo>
                  <a:pt x="871247" y="879170"/>
                </a:moveTo>
                <a:lnTo>
                  <a:pt x="834910" y="863859"/>
                </a:lnTo>
                <a:lnTo>
                  <a:pt x="827255" y="834710"/>
                </a:lnTo>
                <a:lnTo>
                  <a:pt x="828260" y="829734"/>
                </a:lnTo>
                <a:lnTo>
                  <a:pt x="856186" y="801888"/>
                </a:lnTo>
                <a:lnTo>
                  <a:pt x="861164" y="800899"/>
                </a:lnTo>
                <a:lnTo>
                  <a:pt x="871558" y="800899"/>
                </a:lnTo>
                <a:lnTo>
                  <a:pt x="904539" y="830165"/>
                </a:lnTo>
                <a:lnTo>
                  <a:pt x="905400" y="834710"/>
                </a:lnTo>
                <a:lnTo>
                  <a:pt x="905386" y="845593"/>
                </a:lnTo>
                <a:lnTo>
                  <a:pt x="876231" y="878215"/>
                </a:lnTo>
                <a:lnTo>
                  <a:pt x="871247" y="879170"/>
                </a:lnTo>
                <a:close/>
              </a:path>
              <a:path w="1732915" h="1274445">
                <a:moveTo>
                  <a:pt x="1274837" y="879145"/>
                </a:moveTo>
                <a:lnTo>
                  <a:pt x="1241856" y="850233"/>
                </a:lnTo>
                <a:lnTo>
                  <a:pt x="1240856" y="845241"/>
                </a:lnTo>
                <a:lnTo>
                  <a:pt x="1240876" y="834756"/>
                </a:lnTo>
                <a:lnTo>
                  <a:pt x="1269777" y="801893"/>
                </a:lnTo>
                <a:lnTo>
                  <a:pt x="1274767" y="800899"/>
                </a:lnTo>
                <a:lnTo>
                  <a:pt x="1280158" y="800899"/>
                </a:lnTo>
                <a:lnTo>
                  <a:pt x="1314106" y="820274"/>
                </a:lnTo>
                <a:lnTo>
                  <a:pt x="1319049" y="834756"/>
                </a:lnTo>
                <a:lnTo>
                  <a:pt x="1319043" y="845241"/>
                </a:lnTo>
                <a:lnTo>
                  <a:pt x="1290198" y="878124"/>
                </a:lnTo>
                <a:lnTo>
                  <a:pt x="1274837" y="879145"/>
                </a:lnTo>
                <a:close/>
              </a:path>
              <a:path w="1732915" h="1274445">
                <a:moveTo>
                  <a:pt x="1688457" y="879145"/>
                </a:moveTo>
                <a:lnTo>
                  <a:pt x="1655476" y="850233"/>
                </a:lnTo>
                <a:lnTo>
                  <a:pt x="1654476" y="845241"/>
                </a:lnTo>
                <a:lnTo>
                  <a:pt x="1654500" y="834739"/>
                </a:lnTo>
                <a:lnTo>
                  <a:pt x="1683417" y="801889"/>
                </a:lnTo>
                <a:lnTo>
                  <a:pt x="1688387" y="800899"/>
                </a:lnTo>
                <a:lnTo>
                  <a:pt x="1698758" y="800899"/>
                </a:lnTo>
                <a:lnTo>
                  <a:pt x="1731670" y="829759"/>
                </a:lnTo>
                <a:lnTo>
                  <a:pt x="1732670" y="834739"/>
                </a:lnTo>
                <a:lnTo>
                  <a:pt x="1732664" y="845241"/>
                </a:lnTo>
                <a:lnTo>
                  <a:pt x="1703818" y="878124"/>
                </a:lnTo>
                <a:lnTo>
                  <a:pt x="1688457" y="879145"/>
                </a:lnTo>
                <a:close/>
              </a:path>
              <a:path w="1732915" h="1274445">
                <a:moveTo>
                  <a:pt x="58744" y="1274410"/>
                </a:moveTo>
                <a:lnTo>
                  <a:pt x="19562" y="1274410"/>
                </a:lnTo>
                <a:lnTo>
                  <a:pt x="19114" y="1274220"/>
                </a:lnTo>
                <a:lnTo>
                  <a:pt x="24" y="1234832"/>
                </a:lnTo>
                <a:lnTo>
                  <a:pt x="1038" y="1229849"/>
                </a:lnTo>
                <a:lnTo>
                  <a:pt x="29038" y="1202046"/>
                </a:lnTo>
                <a:lnTo>
                  <a:pt x="34021" y="1201076"/>
                </a:lnTo>
                <a:lnTo>
                  <a:pt x="39197" y="1201086"/>
                </a:lnTo>
                <a:lnTo>
                  <a:pt x="39197" y="1201286"/>
                </a:lnTo>
                <a:lnTo>
                  <a:pt x="44391" y="1201296"/>
                </a:lnTo>
                <a:lnTo>
                  <a:pt x="77256" y="1230410"/>
                </a:lnTo>
                <a:lnTo>
                  <a:pt x="78146" y="1245787"/>
                </a:lnTo>
                <a:lnTo>
                  <a:pt x="77106" y="1250759"/>
                </a:lnTo>
                <a:lnTo>
                  <a:pt x="73053" y="1260284"/>
                </a:lnTo>
                <a:lnTo>
                  <a:pt x="70193" y="1264486"/>
                </a:lnTo>
                <a:lnTo>
                  <a:pt x="62807" y="1271739"/>
                </a:lnTo>
                <a:lnTo>
                  <a:pt x="58744" y="1274410"/>
                </a:lnTo>
                <a:close/>
              </a:path>
              <a:path w="1732915" h="1274445">
                <a:moveTo>
                  <a:pt x="472356" y="1274410"/>
                </a:moveTo>
                <a:lnTo>
                  <a:pt x="433092" y="1274410"/>
                </a:lnTo>
                <a:lnTo>
                  <a:pt x="432924" y="1274340"/>
                </a:lnTo>
                <a:lnTo>
                  <a:pt x="413620" y="1245397"/>
                </a:lnTo>
                <a:lnTo>
                  <a:pt x="413624" y="1234952"/>
                </a:lnTo>
                <a:lnTo>
                  <a:pt x="442636" y="1202056"/>
                </a:lnTo>
                <a:lnTo>
                  <a:pt x="447629" y="1201076"/>
                </a:lnTo>
                <a:lnTo>
                  <a:pt x="452817" y="1201086"/>
                </a:lnTo>
                <a:lnTo>
                  <a:pt x="452817" y="1201286"/>
                </a:lnTo>
                <a:lnTo>
                  <a:pt x="457976" y="1201296"/>
                </a:lnTo>
                <a:lnTo>
                  <a:pt x="490785" y="1230079"/>
                </a:lnTo>
                <a:lnTo>
                  <a:pt x="491819" y="1245397"/>
                </a:lnTo>
                <a:lnTo>
                  <a:pt x="490826" y="1250389"/>
                </a:lnTo>
                <a:lnTo>
                  <a:pt x="486853" y="1259973"/>
                </a:lnTo>
                <a:lnTo>
                  <a:pt x="484025" y="1264205"/>
                </a:lnTo>
                <a:lnTo>
                  <a:pt x="476684" y="1271549"/>
                </a:lnTo>
                <a:lnTo>
                  <a:pt x="472452" y="1274370"/>
                </a:lnTo>
                <a:close/>
              </a:path>
              <a:path w="1732915" h="1274445">
                <a:moveTo>
                  <a:pt x="885973" y="1274410"/>
                </a:moveTo>
                <a:lnTo>
                  <a:pt x="846774" y="1274410"/>
                </a:lnTo>
                <a:lnTo>
                  <a:pt x="846393" y="1274250"/>
                </a:lnTo>
                <a:lnTo>
                  <a:pt x="827255" y="1234892"/>
                </a:lnTo>
                <a:lnTo>
                  <a:pt x="828260" y="1229919"/>
                </a:lnTo>
                <a:lnTo>
                  <a:pt x="856186" y="1202076"/>
                </a:lnTo>
                <a:lnTo>
                  <a:pt x="861164" y="1201086"/>
                </a:lnTo>
                <a:lnTo>
                  <a:pt x="866337" y="1201086"/>
                </a:lnTo>
                <a:lnTo>
                  <a:pt x="866337" y="1201286"/>
                </a:lnTo>
                <a:lnTo>
                  <a:pt x="871540" y="1201286"/>
                </a:lnTo>
                <a:lnTo>
                  <a:pt x="904493" y="1230390"/>
                </a:lnTo>
                <a:lnTo>
                  <a:pt x="905386" y="1245777"/>
                </a:lnTo>
                <a:lnTo>
                  <a:pt x="904347" y="1250749"/>
                </a:lnTo>
                <a:lnTo>
                  <a:pt x="900298" y="1260274"/>
                </a:lnTo>
                <a:lnTo>
                  <a:pt x="897442" y="1264476"/>
                </a:lnTo>
                <a:lnTo>
                  <a:pt x="890063" y="1271729"/>
                </a:lnTo>
                <a:lnTo>
                  <a:pt x="885973" y="1274410"/>
                </a:lnTo>
                <a:close/>
              </a:path>
              <a:path w="1732915" h="1274445">
                <a:moveTo>
                  <a:pt x="1299588" y="1274410"/>
                </a:moveTo>
                <a:lnTo>
                  <a:pt x="1260327" y="1274410"/>
                </a:lnTo>
                <a:lnTo>
                  <a:pt x="1240856" y="1245387"/>
                </a:lnTo>
                <a:lnTo>
                  <a:pt x="1240856" y="1235012"/>
                </a:lnTo>
                <a:lnTo>
                  <a:pt x="1269787" y="1202076"/>
                </a:lnTo>
                <a:lnTo>
                  <a:pt x="1274777" y="1201086"/>
                </a:lnTo>
                <a:lnTo>
                  <a:pt x="1279958" y="1201086"/>
                </a:lnTo>
                <a:lnTo>
                  <a:pt x="1280158" y="1201286"/>
                </a:lnTo>
                <a:lnTo>
                  <a:pt x="1285308" y="1201316"/>
                </a:lnTo>
                <a:lnTo>
                  <a:pt x="1318029" y="1230100"/>
                </a:lnTo>
                <a:lnTo>
                  <a:pt x="1319059" y="1245387"/>
                </a:lnTo>
                <a:lnTo>
                  <a:pt x="1318069" y="1250379"/>
                </a:lnTo>
                <a:lnTo>
                  <a:pt x="1314099" y="1259963"/>
                </a:lnTo>
                <a:lnTo>
                  <a:pt x="1311269" y="1264195"/>
                </a:lnTo>
                <a:lnTo>
                  <a:pt x="1303939" y="1271529"/>
                </a:lnTo>
                <a:lnTo>
                  <a:pt x="1299709" y="1274360"/>
                </a:lnTo>
                <a:close/>
              </a:path>
              <a:path w="1732915" h="1274445">
                <a:moveTo>
                  <a:pt x="1713208" y="1274410"/>
                </a:moveTo>
                <a:lnTo>
                  <a:pt x="1673947" y="1274410"/>
                </a:lnTo>
                <a:lnTo>
                  <a:pt x="1654476" y="1245397"/>
                </a:lnTo>
                <a:lnTo>
                  <a:pt x="1654476" y="1235022"/>
                </a:lnTo>
                <a:lnTo>
                  <a:pt x="1683407" y="1202076"/>
                </a:lnTo>
                <a:lnTo>
                  <a:pt x="1688397" y="1201086"/>
                </a:lnTo>
                <a:lnTo>
                  <a:pt x="1693578" y="1201086"/>
                </a:lnTo>
                <a:lnTo>
                  <a:pt x="1693578" y="1201286"/>
                </a:lnTo>
                <a:lnTo>
                  <a:pt x="1698748" y="1201286"/>
                </a:lnTo>
                <a:lnTo>
                  <a:pt x="1731640" y="1230069"/>
                </a:lnTo>
                <a:lnTo>
                  <a:pt x="1732680" y="1245397"/>
                </a:lnTo>
                <a:lnTo>
                  <a:pt x="1731690" y="1250379"/>
                </a:lnTo>
                <a:lnTo>
                  <a:pt x="1727719" y="1259963"/>
                </a:lnTo>
                <a:lnTo>
                  <a:pt x="1724889" y="1264195"/>
                </a:lnTo>
                <a:lnTo>
                  <a:pt x="1717559" y="1271529"/>
                </a:lnTo>
                <a:lnTo>
                  <a:pt x="1713329" y="1274360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82061" y="0"/>
            <a:ext cx="2406015" cy="2057400"/>
          </a:xfrm>
          <a:custGeom>
            <a:avLst/>
            <a:gdLst/>
            <a:ahLst/>
            <a:cxnLst/>
            <a:rect l="l" t="t" r="r" b="b"/>
            <a:pathLst>
              <a:path w="2406015" h="2057400">
                <a:moveTo>
                  <a:pt x="2057400" y="2057399"/>
                </a:moveTo>
                <a:lnTo>
                  <a:pt x="2006907" y="2056780"/>
                </a:lnTo>
                <a:lnTo>
                  <a:pt x="1956450" y="2054919"/>
                </a:lnTo>
                <a:lnTo>
                  <a:pt x="1906052" y="2051825"/>
                </a:lnTo>
                <a:lnTo>
                  <a:pt x="1855740" y="2047489"/>
                </a:lnTo>
                <a:lnTo>
                  <a:pt x="1805549" y="2041924"/>
                </a:lnTo>
                <a:lnTo>
                  <a:pt x="1755522" y="2035133"/>
                </a:lnTo>
                <a:lnTo>
                  <a:pt x="1705666" y="2027107"/>
                </a:lnTo>
                <a:lnTo>
                  <a:pt x="1656024" y="2017863"/>
                </a:lnTo>
                <a:lnTo>
                  <a:pt x="1606623" y="2007408"/>
                </a:lnTo>
                <a:lnTo>
                  <a:pt x="1557497" y="1995746"/>
                </a:lnTo>
                <a:lnTo>
                  <a:pt x="1508667" y="1982871"/>
                </a:lnTo>
                <a:lnTo>
                  <a:pt x="1460171" y="1968805"/>
                </a:lnTo>
                <a:lnTo>
                  <a:pt x="1412030" y="1953556"/>
                </a:lnTo>
                <a:lnTo>
                  <a:pt x="1364284" y="1937133"/>
                </a:lnTo>
                <a:lnTo>
                  <a:pt x="1316953" y="1919537"/>
                </a:lnTo>
                <a:lnTo>
                  <a:pt x="1270067" y="1900785"/>
                </a:lnTo>
                <a:lnTo>
                  <a:pt x="1223654" y="1880895"/>
                </a:lnTo>
                <a:lnTo>
                  <a:pt x="1177747" y="1859866"/>
                </a:lnTo>
                <a:lnTo>
                  <a:pt x="1132369" y="1837719"/>
                </a:lnTo>
                <a:lnTo>
                  <a:pt x="1087548" y="1814466"/>
                </a:lnTo>
                <a:lnTo>
                  <a:pt x="1043311" y="1790117"/>
                </a:lnTo>
                <a:lnTo>
                  <a:pt x="999684" y="1764688"/>
                </a:lnTo>
                <a:lnTo>
                  <a:pt x="956695" y="1738202"/>
                </a:lnTo>
                <a:lnTo>
                  <a:pt x="914369" y="1710670"/>
                </a:lnTo>
                <a:lnTo>
                  <a:pt x="872731" y="1682098"/>
                </a:lnTo>
                <a:lnTo>
                  <a:pt x="831807" y="1652514"/>
                </a:lnTo>
                <a:lnTo>
                  <a:pt x="791622" y="1621942"/>
                </a:lnTo>
                <a:lnTo>
                  <a:pt x="752199" y="1590392"/>
                </a:lnTo>
                <a:lnTo>
                  <a:pt x="713561" y="1557878"/>
                </a:lnTo>
                <a:lnTo>
                  <a:pt x="675734" y="1524430"/>
                </a:lnTo>
                <a:lnTo>
                  <a:pt x="638739" y="1490064"/>
                </a:lnTo>
                <a:lnTo>
                  <a:pt x="602598" y="1454798"/>
                </a:lnTo>
                <a:lnTo>
                  <a:pt x="567334" y="1418658"/>
                </a:lnTo>
                <a:lnTo>
                  <a:pt x="532967" y="1381669"/>
                </a:lnTo>
                <a:lnTo>
                  <a:pt x="499518" y="1343838"/>
                </a:lnTo>
                <a:lnTo>
                  <a:pt x="467008" y="1305202"/>
                </a:lnTo>
                <a:lnTo>
                  <a:pt x="435455" y="1265779"/>
                </a:lnTo>
                <a:lnTo>
                  <a:pt x="404880" y="1225592"/>
                </a:lnTo>
                <a:lnTo>
                  <a:pt x="375300" y="1184668"/>
                </a:lnTo>
                <a:lnTo>
                  <a:pt x="346734" y="1143033"/>
                </a:lnTo>
                <a:lnTo>
                  <a:pt x="319197" y="1100701"/>
                </a:lnTo>
                <a:lnTo>
                  <a:pt x="292708" y="1057708"/>
                </a:lnTo>
                <a:lnTo>
                  <a:pt x="267282" y="1014086"/>
                </a:lnTo>
                <a:lnTo>
                  <a:pt x="242935" y="969846"/>
                </a:lnTo>
                <a:lnTo>
                  <a:pt x="219680" y="925027"/>
                </a:lnTo>
                <a:lnTo>
                  <a:pt x="197532" y="879652"/>
                </a:lnTo>
                <a:lnTo>
                  <a:pt x="176504" y="833745"/>
                </a:lnTo>
                <a:lnTo>
                  <a:pt x="156610" y="787332"/>
                </a:lnTo>
                <a:lnTo>
                  <a:pt x="137860" y="740446"/>
                </a:lnTo>
                <a:lnTo>
                  <a:pt x="120267" y="693114"/>
                </a:lnTo>
                <a:lnTo>
                  <a:pt x="103840" y="645368"/>
                </a:lnTo>
                <a:lnTo>
                  <a:pt x="88590" y="597228"/>
                </a:lnTo>
                <a:lnTo>
                  <a:pt x="74527" y="548732"/>
                </a:lnTo>
                <a:lnTo>
                  <a:pt x="61657" y="499901"/>
                </a:lnTo>
                <a:lnTo>
                  <a:pt x="49990" y="450775"/>
                </a:lnTo>
                <a:lnTo>
                  <a:pt x="39532" y="401375"/>
                </a:lnTo>
                <a:lnTo>
                  <a:pt x="30289" y="351733"/>
                </a:lnTo>
                <a:lnTo>
                  <a:pt x="22268" y="301877"/>
                </a:lnTo>
                <a:lnTo>
                  <a:pt x="15472" y="251849"/>
                </a:lnTo>
                <a:lnTo>
                  <a:pt x="9906" y="201658"/>
                </a:lnTo>
                <a:lnTo>
                  <a:pt x="5574" y="151346"/>
                </a:lnTo>
                <a:lnTo>
                  <a:pt x="2478" y="100949"/>
                </a:lnTo>
                <a:lnTo>
                  <a:pt x="619" y="50491"/>
                </a:lnTo>
                <a:lnTo>
                  <a:pt x="0" y="0"/>
                </a:lnTo>
                <a:lnTo>
                  <a:pt x="2405923" y="0"/>
                </a:lnTo>
                <a:lnTo>
                  <a:pt x="2405923" y="2027644"/>
                </a:lnTo>
                <a:lnTo>
                  <a:pt x="2384232" y="2031271"/>
                </a:lnTo>
                <a:lnTo>
                  <a:pt x="2334284" y="2038683"/>
                </a:lnTo>
                <a:lnTo>
                  <a:pt x="2284174" y="2044859"/>
                </a:lnTo>
                <a:lnTo>
                  <a:pt x="2233914" y="2049812"/>
                </a:lnTo>
                <a:lnTo>
                  <a:pt x="2183559" y="2053528"/>
                </a:lnTo>
                <a:lnTo>
                  <a:pt x="2133125" y="2056005"/>
                </a:lnTo>
                <a:lnTo>
                  <a:pt x="2082650" y="2057245"/>
                </a:lnTo>
                <a:lnTo>
                  <a:pt x="2057400" y="2057399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62634" y="75810"/>
            <a:ext cx="3491865" cy="10115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450" spc="225">
                <a:solidFill>
                  <a:srgbClr val="040405"/>
                </a:solidFill>
              </a:rPr>
              <a:t>Benefits</a:t>
            </a:r>
            <a:endParaRPr sz="6450"/>
          </a:p>
        </p:txBody>
      </p:sp>
      <p:sp>
        <p:nvSpPr>
          <p:cNvPr id="6" name="object 6"/>
          <p:cNvSpPr/>
          <p:nvPr/>
        </p:nvSpPr>
        <p:spPr>
          <a:xfrm>
            <a:off x="3899184" y="2059902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99184" y="2974302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99184" y="3888702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99184" y="4803102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99184" y="5717502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99184" y="6631902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188605" y="1859940"/>
            <a:ext cx="6758940" cy="503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65" b="1">
                <a:latin typeface="Verdana"/>
                <a:cs typeface="Verdana"/>
              </a:rPr>
              <a:t>Enhanced</a:t>
            </a:r>
            <a:r>
              <a:rPr dirty="0" sz="2900" spc="70" b="1">
                <a:latin typeface="Verdana"/>
                <a:cs typeface="Verdana"/>
              </a:rPr>
              <a:t> </a:t>
            </a:r>
            <a:r>
              <a:rPr dirty="0" sz="2900" spc="-55" b="1">
                <a:latin typeface="Verdana"/>
                <a:cs typeface="Verdana"/>
              </a:rPr>
              <a:t>Decision-Making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900" spc="-20" b="1">
                <a:latin typeface="Verdana"/>
                <a:cs typeface="Verdana"/>
              </a:rPr>
              <a:t>Efficiency</a:t>
            </a:r>
            <a:r>
              <a:rPr dirty="0" sz="2900" spc="70" b="1">
                <a:latin typeface="Verdana"/>
                <a:cs typeface="Verdana"/>
              </a:rPr>
              <a:t> </a:t>
            </a:r>
            <a:r>
              <a:rPr dirty="0" sz="2900" spc="-165" b="1">
                <a:latin typeface="Verdana"/>
                <a:cs typeface="Verdana"/>
              </a:rPr>
              <a:t>Improvement</a:t>
            </a:r>
            <a:endParaRPr sz="2900">
              <a:latin typeface="Verdana"/>
              <a:cs typeface="Verdana"/>
            </a:endParaRPr>
          </a:p>
          <a:p>
            <a:pPr marL="12700" marR="5080">
              <a:lnSpc>
                <a:spcPct val="206900"/>
              </a:lnSpc>
            </a:pPr>
            <a:r>
              <a:rPr dirty="0" sz="2900" spc="-15" b="1">
                <a:latin typeface="Verdana"/>
                <a:cs typeface="Verdana"/>
              </a:rPr>
              <a:t>Resource </a:t>
            </a:r>
            <a:r>
              <a:rPr dirty="0" sz="2900" spc="-30" b="1">
                <a:latin typeface="Verdana"/>
                <a:cs typeface="Verdana"/>
              </a:rPr>
              <a:t>Allocation </a:t>
            </a:r>
            <a:r>
              <a:rPr dirty="0" sz="2900" spc="-90" b="1">
                <a:latin typeface="Verdana"/>
                <a:cs typeface="Verdana"/>
              </a:rPr>
              <a:t>Optimization  </a:t>
            </a:r>
            <a:r>
              <a:rPr dirty="0" sz="2900" spc="-50" b="1">
                <a:latin typeface="Verdana"/>
                <a:cs typeface="Verdana"/>
              </a:rPr>
              <a:t>Customer </a:t>
            </a:r>
            <a:r>
              <a:rPr dirty="0" sz="2900" spc="-35" b="1">
                <a:latin typeface="Verdana"/>
                <a:cs typeface="Verdana"/>
              </a:rPr>
              <a:t>Satisfaction  </a:t>
            </a:r>
            <a:r>
              <a:rPr dirty="0" sz="2900" spc="-60" b="1">
                <a:latin typeface="Verdana"/>
                <a:cs typeface="Verdana"/>
              </a:rPr>
              <a:t>Operational</a:t>
            </a:r>
            <a:r>
              <a:rPr dirty="0" sz="2900" spc="70" b="1">
                <a:latin typeface="Verdana"/>
                <a:cs typeface="Verdana"/>
              </a:rPr>
              <a:t> </a:t>
            </a:r>
            <a:r>
              <a:rPr dirty="0" sz="2900" spc="-145" b="1">
                <a:latin typeface="Verdana"/>
                <a:cs typeface="Verdana"/>
              </a:rPr>
              <a:t>Insights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900" spc="-50" b="1">
                <a:latin typeface="Verdana"/>
                <a:cs typeface="Verdana"/>
              </a:rPr>
              <a:t>Competitive</a:t>
            </a:r>
            <a:r>
              <a:rPr dirty="0" sz="2900" spc="70" b="1">
                <a:latin typeface="Verdana"/>
                <a:cs typeface="Verdana"/>
              </a:rPr>
              <a:t> </a:t>
            </a:r>
            <a:r>
              <a:rPr dirty="0" sz="2900" spc="-85" b="1">
                <a:latin typeface="Verdana"/>
                <a:cs typeface="Verdana"/>
              </a:rPr>
              <a:t>Advantage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94887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89030" y="9012573"/>
            <a:ext cx="1732914" cy="1274445"/>
          </a:xfrm>
          <a:custGeom>
            <a:avLst/>
            <a:gdLst/>
            <a:ahLst/>
            <a:cxnLst/>
            <a:rect l="l" t="t" r="r" b="b"/>
            <a:pathLst>
              <a:path w="1732915" h="1274445">
                <a:moveTo>
                  <a:pt x="44252" y="78267"/>
                </a:moveTo>
                <a:lnTo>
                  <a:pt x="7749" y="63095"/>
                </a:lnTo>
                <a:lnTo>
                  <a:pt x="0" y="44335"/>
                </a:lnTo>
                <a:lnTo>
                  <a:pt x="4" y="33887"/>
                </a:lnTo>
                <a:lnTo>
                  <a:pt x="29016" y="994"/>
                </a:lnTo>
                <a:lnTo>
                  <a:pt x="34009" y="13"/>
                </a:lnTo>
                <a:lnTo>
                  <a:pt x="44374" y="39"/>
                </a:lnTo>
                <a:lnTo>
                  <a:pt x="77210" y="28983"/>
                </a:lnTo>
                <a:lnTo>
                  <a:pt x="78199" y="44335"/>
                </a:lnTo>
                <a:lnTo>
                  <a:pt x="77206" y="49327"/>
                </a:lnTo>
                <a:lnTo>
                  <a:pt x="49243" y="77278"/>
                </a:lnTo>
                <a:lnTo>
                  <a:pt x="44252" y="78267"/>
                </a:lnTo>
                <a:close/>
              </a:path>
              <a:path w="1732915" h="1274445">
                <a:moveTo>
                  <a:pt x="457872" y="78267"/>
                </a:moveTo>
                <a:lnTo>
                  <a:pt x="421369" y="63095"/>
                </a:lnTo>
                <a:lnTo>
                  <a:pt x="413619" y="44335"/>
                </a:lnTo>
                <a:lnTo>
                  <a:pt x="413624" y="33887"/>
                </a:lnTo>
                <a:lnTo>
                  <a:pt x="442636" y="994"/>
                </a:lnTo>
                <a:lnTo>
                  <a:pt x="447629" y="13"/>
                </a:lnTo>
                <a:lnTo>
                  <a:pt x="457993" y="39"/>
                </a:lnTo>
                <a:lnTo>
                  <a:pt x="490830" y="28983"/>
                </a:lnTo>
                <a:lnTo>
                  <a:pt x="491819" y="44335"/>
                </a:lnTo>
                <a:lnTo>
                  <a:pt x="490826" y="49327"/>
                </a:lnTo>
                <a:lnTo>
                  <a:pt x="462864" y="77278"/>
                </a:lnTo>
                <a:lnTo>
                  <a:pt x="457872" y="78267"/>
                </a:lnTo>
                <a:close/>
              </a:path>
              <a:path w="1732915" h="1274445">
                <a:moveTo>
                  <a:pt x="871523" y="78263"/>
                </a:moveTo>
                <a:lnTo>
                  <a:pt x="861152" y="78263"/>
                </a:lnTo>
                <a:lnTo>
                  <a:pt x="856164" y="77270"/>
                </a:lnTo>
                <a:lnTo>
                  <a:pt x="828228" y="49322"/>
                </a:lnTo>
                <a:lnTo>
                  <a:pt x="827235" y="44332"/>
                </a:lnTo>
                <a:lnTo>
                  <a:pt x="827235" y="33957"/>
                </a:lnTo>
                <a:lnTo>
                  <a:pt x="856164" y="1019"/>
                </a:lnTo>
                <a:lnTo>
                  <a:pt x="861152" y="26"/>
                </a:lnTo>
                <a:lnTo>
                  <a:pt x="871523" y="26"/>
                </a:lnTo>
                <a:lnTo>
                  <a:pt x="904447" y="28967"/>
                </a:lnTo>
                <a:lnTo>
                  <a:pt x="905439" y="33957"/>
                </a:lnTo>
                <a:lnTo>
                  <a:pt x="905439" y="44332"/>
                </a:lnTo>
                <a:lnTo>
                  <a:pt x="876511" y="77270"/>
                </a:lnTo>
                <a:lnTo>
                  <a:pt x="871523" y="78263"/>
                </a:lnTo>
                <a:close/>
              </a:path>
              <a:path w="1732915" h="1274445">
                <a:moveTo>
                  <a:pt x="1285338" y="78263"/>
                </a:moveTo>
                <a:lnTo>
                  <a:pt x="1274967" y="78263"/>
                </a:lnTo>
                <a:lnTo>
                  <a:pt x="1269987" y="77270"/>
                </a:lnTo>
                <a:lnTo>
                  <a:pt x="1242046" y="49322"/>
                </a:lnTo>
                <a:lnTo>
                  <a:pt x="1241056" y="44332"/>
                </a:lnTo>
                <a:lnTo>
                  <a:pt x="1241056" y="33957"/>
                </a:lnTo>
                <a:lnTo>
                  <a:pt x="1269987" y="1019"/>
                </a:lnTo>
                <a:lnTo>
                  <a:pt x="1274967" y="26"/>
                </a:lnTo>
                <a:lnTo>
                  <a:pt x="1285338" y="26"/>
                </a:lnTo>
                <a:lnTo>
                  <a:pt x="1318269" y="28967"/>
                </a:lnTo>
                <a:lnTo>
                  <a:pt x="1319259" y="33957"/>
                </a:lnTo>
                <a:lnTo>
                  <a:pt x="1319259" y="44332"/>
                </a:lnTo>
                <a:lnTo>
                  <a:pt x="1290328" y="77270"/>
                </a:lnTo>
                <a:lnTo>
                  <a:pt x="1285338" y="78263"/>
                </a:lnTo>
                <a:close/>
              </a:path>
              <a:path w="1732915" h="1274445">
                <a:moveTo>
                  <a:pt x="1698958" y="78263"/>
                </a:moveTo>
                <a:lnTo>
                  <a:pt x="1688587" y="78263"/>
                </a:lnTo>
                <a:lnTo>
                  <a:pt x="1683607" y="77270"/>
                </a:lnTo>
                <a:lnTo>
                  <a:pt x="1655666" y="49322"/>
                </a:lnTo>
                <a:lnTo>
                  <a:pt x="1654676" y="44332"/>
                </a:lnTo>
                <a:lnTo>
                  <a:pt x="1654679" y="33940"/>
                </a:lnTo>
                <a:lnTo>
                  <a:pt x="1683607" y="1019"/>
                </a:lnTo>
                <a:lnTo>
                  <a:pt x="1698778" y="0"/>
                </a:lnTo>
                <a:lnTo>
                  <a:pt x="1703788" y="973"/>
                </a:lnTo>
                <a:lnTo>
                  <a:pt x="1731886" y="28967"/>
                </a:lnTo>
                <a:lnTo>
                  <a:pt x="1732880" y="33940"/>
                </a:lnTo>
                <a:lnTo>
                  <a:pt x="1732880" y="44332"/>
                </a:lnTo>
                <a:lnTo>
                  <a:pt x="1703948" y="77270"/>
                </a:lnTo>
                <a:lnTo>
                  <a:pt x="1698958" y="78263"/>
                </a:lnTo>
                <a:close/>
              </a:path>
              <a:path w="1732915" h="1274445">
                <a:moveTo>
                  <a:pt x="44252" y="478453"/>
                </a:moveTo>
                <a:lnTo>
                  <a:pt x="7749" y="463281"/>
                </a:lnTo>
                <a:lnTo>
                  <a:pt x="0" y="444521"/>
                </a:lnTo>
                <a:lnTo>
                  <a:pt x="4" y="434073"/>
                </a:lnTo>
                <a:lnTo>
                  <a:pt x="29016" y="401180"/>
                </a:lnTo>
                <a:lnTo>
                  <a:pt x="34009" y="400200"/>
                </a:lnTo>
                <a:lnTo>
                  <a:pt x="44374" y="400226"/>
                </a:lnTo>
                <a:lnTo>
                  <a:pt x="77210" y="429170"/>
                </a:lnTo>
                <a:lnTo>
                  <a:pt x="78199" y="444521"/>
                </a:lnTo>
                <a:lnTo>
                  <a:pt x="77206" y="449514"/>
                </a:lnTo>
                <a:lnTo>
                  <a:pt x="49243" y="477464"/>
                </a:lnTo>
                <a:lnTo>
                  <a:pt x="44252" y="478453"/>
                </a:lnTo>
                <a:close/>
              </a:path>
              <a:path w="1732915" h="1274445">
                <a:moveTo>
                  <a:pt x="457872" y="478453"/>
                </a:moveTo>
                <a:lnTo>
                  <a:pt x="421369" y="463281"/>
                </a:lnTo>
                <a:lnTo>
                  <a:pt x="413620" y="444521"/>
                </a:lnTo>
                <a:lnTo>
                  <a:pt x="413624" y="434073"/>
                </a:lnTo>
                <a:lnTo>
                  <a:pt x="442636" y="401180"/>
                </a:lnTo>
                <a:lnTo>
                  <a:pt x="447629" y="400200"/>
                </a:lnTo>
                <a:lnTo>
                  <a:pt x="457993" y="400226"/>
                </a:lnTo>
                <a:lnTo>
                  <a:pt x="490830" y="429170"/>
                </a:lnTo>
                <a:lnTo>
                  <a:pt x="491819" y="444521"/>
                </a:lnTo>
                <a:lnTo>
                  <a:pt x="490826" y="449514"/>
                </a:lnTo>
                <a:lnTo>
                  <a:pt x="462864" y="477464"/>
                </a:lnTo>
                <a:lnTo>
                  <a:pt x="457872" y="478453"/>
                </a:lnTo>
                <a:close/>
              </a:path>
              <a:path w="1732915" h="1274445">
                <a:moveTo>
                  <a:pt x="871523" y="478449"/>
                </a:moveTo>
                <a:lnTo>
                  <a:pt x="861152" y="478449"/>
                </a:lnTo>
                <a:lnTo>
                  <a:pt x="856164" y="477457"/>
                </a:lnTo>
                <a:lnTo>
                  <a:pt x="828228" y="449509"/>
                </a:lnTo>
                <a:lnTo>
                  <a:pt x="827235" y="444518"/>
                </a:lnTo>
                <a:lnTo>
                  <a:pt x="827235" y="434143"/>
                </a:lnTo>
                <a:lnTo>
                  <a:pt x="856164" y="401205"/>
                </a:lnTo>
                <a:lnTo>
                  <a:pt x="861152" y="400213"/>
                </a:lnTo>
                <a:lnTo>
                  <a:pt x="871523" y="400213"/>
                </a:lnTo>
                <a:lnTo>
                  <a:pt x="904447" y="429153"/>
                </a:lnTo>
                <a:lnTo>
                  <a:pt x="905439" y="434143"/>
                </a:lnTo>
                <a:lnTo>
                  <a:pt x="905439" y="444518"/>
                </a:lnTo>
                <a:lnTo>
                  <a:pt x="876511" y="477457"/>
                </a:lnTo>
                <a:lnTo>
                  <a:pt x="871523" y="478449"/>
                </a:lnTo>
                <a:close/>
              </a:path>
              <a:path w="1732915" h="1274445">
                <a:moveTo>
                  <a:pt x="1285338" y="478449"/>
                </a:moveTo>
                <a:lnTo>
                  <a:pt x="1274967" y="478449"/>
                </a:lnTo>
                <a:lnTo>
                  <a:pt x="1269987" y="477457"/>
                </a:lnTo>
                <a:lnTo>
                  <a:pt x="1242046" y="449509"/>
                </a:lnTo>
                <a:lnTo>
                  <a:pt x="1241056" y="444518"/>
                </a:lnTo>
                <a:lnTo>
                  <a:pt x="1241056" y="434143"/>
                </a:lnTo>
                <a:lnTo>
                  <a:pt x="1269987" y="401205"/>
                </a:lnTo>
                <a:lnTo>
                  <a:pt x="1274967" y="400213"/>
                </a:lnTo>
                <a:lnTo>
                  <a:pt x="1285338" y="400213"/>
                </a:lnTo>
                <a:lnTo>
                  <a:pt x="1318269" y="429153"/>
                </a:lnTo>
                <a:lnTo>
                  <a:pt x="1319259" y="434143"/>
                </a:lnTo>
                <a:lnTo>
                  <a:pt x="1319259" y="444518"/>
                </a:lnTo>
                <a:lnTo>
                  <a:pt x="1290328" y="477457"/>
                </a:lnTo>
                <a:lnTo>
                  <a:pt x="1285338" y="478449"/>
                </a:lnTo>
                <a:close/>
              </a:path>
              <a:path w="1732915" h="1274445">
                <a:moveTo>
                  <a:pt x="1698958" y="478449"/>
                </a:moveTo>
                <a:lnTo>
                  <a:pt x="1688587" y="478449"/>
                </a:lnTo>
                <a:lnTo>
                  <a:pt x="1683607" y="477457"/>
                </a:lnTo>
                <a:lnTo>
                  <a:pt x="1655666" y="449509"/>
                </a:lnTo>
                <a:lnTo>
                  <a:pt x="1654676" y="444518"/>
                </a:lnTo>
                <a:lnTo>
                  <a:pt x="1654679" y="434126"/>
                </a:lnTo>
                <a:lnTo>
                  <a:pt x="1683607" y="401205"/>
                </a:lnTo>
                <a:lnTo>
                  <a:pt x="1698778" y="400186"/>
                </a:lnTo>
                <a:lnTo>
                  <a:pt x="1703788" y="401159"/>
                </a:lnTo>
                <a:lnTo>
                  <a:pt x="1731886" y="429153"/>
                </a:lnTo>
                <a:lnTo>
                  <a:pt x="1732880" y="434126"/>
                </a:lnTo>
                <a:lnTo>
                  <a:pt x="1732880" y="444518"/>
                </a:lnTo>
                <a:lnTo>
                  <a:pt x="1703948" y="477457"/>
                </a:lnTo>
                <a:lnTo>
                  <a:pt x="1698958" y="478449"/>
                </a:lnTo>
                <a:close/>
              </a:path>
              <a:path w="1732915" h="1274445">
                <a:moveTo>
                  <a:pt x="43976" y="879174"/>
                </a:moveTo>
                <a:lnTo>
                  <a:pt x="7637" y="863817"/>
                </a:lnTo>
                <a:lnTo>
                  <a:pt x="24" y="834640"/>
                </a:lnTo>
                <a:lnTo>
                  <a:pt x="1038" y="829663"/>
                </a:lnTo>
                <a:lnTo>
                  <a:pt x="29038" y="801864"/>
                </a:lnTo>
                <a:lnTo>
                  <a:pt x="34021" y="800886"/>
                </a:lnTo>
                <a:lnTo>
                  <a:pt x="44408" y="800912"/>
                </a:lnTo>
                <a:lnTo>
                  <a:pt x="77302" y="830181"/>
                </a:lnTo>
                <a:lnTo>
                  <a:pt x="78146" y="845596"/>
                </a:lnTo>
                <a:lnTo>
                  <a:pt x="77106" y="850568"/>
                </a:lnTo>
                <a:lnTo>
                  <a:pt x="48964" y="878223"/>
                </a:lnTo>
                <a:lnTo>
                  <a:pt x="43976" y="879174"/>
                </a:lnTo>
                <a:close/>
              </a:path>
              <a:path w="1732915" h="1274445">
                <a:moveTo>
                  <a:pt x="447560" y="879140"/>
                </a:moveTo>
                <a:lnTo>
                  <a:pt x="414601" y="850173"/>
                </a:lnTo>
                <a:lnTo>
                  <a:pt x="413611" y="845177"/>
                </a:lnTo>
                <a:lnTo>
                  <a:pt x="413629" y="834747"/>
                </a:lnTo>
                <a:lnTo>
                  <a:pt x="442631" y="801868"/>
                </a:lnTo>
                <a:lnTo>
                  <a:pt x="447626" y="800886"/>
                </a:lnTo>
                <a:lnTo>
                  <a:pt x="457985" y="800912"/>
                </a:lnTo>
                <a:lnTo>
                  <a:pt x="490811" y="829797"/>
                </a:lnTo>
                <a:lnTo>
                  <a:pt x="491819" y="845177"/>
                </a:lnTo>
                <a:lnTo>
                  <a:pt x="490851" y="850108"/>
                </a:lnTo>
                <a:lnTo>
                  <a:pt x="462934" y="878132"/>
                </a:lnTo>
                <a:lnTo>
                  <a:pt x="447560" y="879140"/>
                </a:lnTo>
                <a:close/>
              </a:path>
              <a:path w="1732915" h="1274445">
                <a:moveTo>
                  <a:pt x="871247" y="879170"/>
                </a:moveTo>
                <a:lnTo>
                  <a:pt x="834910" y="863859"/>
                </a:lnTo>
                <a:lnTo>
                  <a:pt x="827255" y="834710"/>
                </a:lnTo>
                <a:lnTo>
                  <a:pt x="828260" y="829734"/>
                </a:lnTo>
                <a:lnTo>
                  <a:pt x="856186" y="801888"/>
                </a:lnTo>
                <a:lnTo>
                  <a:pt x="861164" y="800899"/>
                </a:lnTo>
                <a:lnTo>
                  <a:pt x="871558" y="800899"/>
                </a:lnTo>
                <a:lnTo>
                  <a:pt x="904539" y="830165"/>
                </a:lnTo>
                <a:lnTo>
                  <a:pt x="905400" y="834710"/>
                </a:lnTo>
                <a:lnTo>
                  <a:pt x="905386" y="845593"/>
                </a:lnTo>
                <a:lnTo>
                  <a:pt x="876231" y="878215"/>
                </a:lnTo>
                <a:lnTo>
                  <a:pt x="871247" y="879170"/>
                </a:lnTo>
                <a:close/>
              </a:path>
              <a:path w="1732915" h="1274445">
                <a:moveTo>
                  <a:pt x="1274837" y="879145"/>
                </a:moveTo>
                <a:lnTo>
                  <a:pt x="1241856" y="850233"/>
                </a:lnTo>
                <a:lnTo>
                  <a:pt x="1240856" y="845241"/>
                </a:lnTo>
                <a:lnTo>
                  <a:pt x="1240876" y="834756"/>
                </a:lnTo>
                <a:lnTo>
                  <a:pt x="1269777" y="801893"/>
                </a:lnTo>
                <a:lnTo>
                  <a:pt x="1274767" y="800899"/>
                </a:lnTo>
                <a:lnTo>
                  <a:pt x="1280158" y="800899"/>
                </a:lnTo>
                <a:lnTo>
                  <a:pt x="1314106" y="820274"/>
                </a:lnTo>
                <a:lnTo>
                  <a:pt x="1319049" y="834756"/>
                </a:lnTo>
                <a:lnTo>
                  <a:pt x="1319043" y="845241"/>
                </a:lnTo>
                <a:lnTo>
                  <a:pt x="1290198" y="878124"/>
                </a:lnTo>
                <a:lnTo>
                  <a:pt x="1274837" y="879145"/>
                </a:lnTo>
                <a:close/>
              </a:path>
              <a:path w="1732915" h="1274445">
                <a:moveTo>
                  <a:pt x="1688457" y="879145"/>
                </a:moveTo>
                <a:lnTo>
                  <a:pt x="1655476" y="850233"/>
                </a:lnTo>
                <a:lnTo>
                  <a:pt x="1654476" y="845241"/>
                </a:lnTo>
                <a:lnTo>
                  <a:pt x="1654500" y="834739"/>
                </a:lnTo>
                <a:lnTo>
                  <a:pt x="1683417" y="801889"/>
                </a:lnTo>
                <a:lnTo>
                  <a:pt x="1688387" y="800899"/>
                </a:lnTo>
                <a:lnTo>
                  <a:pt x="1698758" y="800899"/>
                </a:lnTo>
                <a:lnTo>
                  <a:pt x="1731670" y="829759"/>
                </a:lnTo>
                <a:lnTo>
                  <a:pt x="1732670" y="834739"/>
                </a:lnTo>
                <a:lnTo>
                  <a:pt x="1732664" y="845241"/>
                </a:lnTo>
                <a:lnTo>
                  <a:pt x="1703818" y="878124"/>
                </a:lnTo>
                <a:lnTo>
                  <a:pt x="1688457" y="879145"/>
                </a:lnTo>
                <a:close/>
              </a:path>
              <a:path w="1732915" h="1274445">
                <a:moveTo>
                  <a:pt x="58739" y="1274413"/>
                </a:moveTo>
                <a:lnTo>
                  <a:pt x="19569" y="1274413"/>
                </a:lnTo>
                <a:lnTo>
                  <a:pt x="19114" y="1274220"/>
                </a:lnTo>
                <a:lnTo>
                  <a:pt x="24" y="1234832"/>
                </a:lnTo>
                <a:lnTo>
                  <a:pt x="1038" y="1229849"/>
                </a:lnTo>
                <a:lnTo>
                  <a:pt x="29038" y="1202046"/>
                </a:lnTo>
                <a:lnTo>
                  <a:pt x="34021" y="1201076"/>
                </a:lnTo>
                <a:lnTo>
                  <a:pt x="39197" y="1201086"/>
                </a:lnTo>
                <a:lnTo>
                  <a:pt x="39197" y="1201286"/>
                </a:lnTo>
                <a:lnTo>
                  <a:pt x="44391" y="1201296"/>
                </a:lnTo>
                <a:lnTo>
                  <a:pt x="77256" y="1230410"/>
                </a:lnTo>
                <a:lnTo>
                  <a:pt x="78146" y="1245787"/>
                </a:lnTo>
                <a:lnTo>
                  <a:pt x="77106" y="1250759"/>
                </a:lnTo>
                <a:lnTo>
                  <a:pt x="73053" y="1260284"/>
                </a:lnTo>
                <a:lnTo>
                  <a:pt x="70193" y="1264486"/>
                </a:lnTo>
                <a:lnTo>
                  <a:pt x="62807" y="1271739"/>
                </a:lnTo>
                <a:lnTo>
                  <a:pt x="58739" y="1274413"/>
                </a:lnTo>
                <a:close/>
              </a:path>
              <a:path w="1732915" h="1274445">
                <a:moveTo>
                  <a:pt x="472349" y="1274413"/>
                </a:moveTo>
                <a:lnTo>
                  <a:pt x="433099" y="1274413"/>
                </a:lnTo>
                <a:lnTo>
                  <a:pt x="432924" y="1274340"/>
                </a:lnTo>
                <a:lnTo>
                  <a:pt x="413620" y="1245397"/>
                </a:lnTo>
                <a:lnTo>
                  <a:pt x="413624" y="1234952"/>
                </a:lnTo>
                <a:lnTo>
                  <a:pt x="442636" y="1202056"/>
                </a:lnTo>
                <a:lnTo>
                  <a:pt x="447629" y="1201076"/>
                </a:lnTo>
                <a:lnTo>
                  <a:pt x="452817" y="1201086"/>
                </a:lnTo>
                <a:lnTo>
                  <a:pt x="452817" y="1201286"/>
                </a:lnTo>
                <a:lnTo>
                  <a:pt x="457976" y="1201296"/>
                </a:lnTo>
                <a:lnTo>
                  <a:pt x="490785" y="1230079"/>
                </a:lnTo>
                <a:lnTo>
                  <a:pt x="491819" y="1245397"/>
                </a:lnTo>
                <a:lnTo>
                  <a:pt x="490826" y="1250389"/>
                </a:lnTo>
                <a:lnTo>
                  <a:pt x="486853" y="1259973"/>
                </a:lnTo>
                <a:lnTo>
                  <a:pt x="484025" y="1264205"/>
                </a:lnTo>
                <a:lnTo>
                  <a:pt x="476684" y="1271549"/>
                </a:lnTo>
                <a:lnTo>
                  <a:pt x="472452" y="1274370"/>
                </a:lnTo>
                <a:close/>
              </a:path>
              <a:path w="1732915" h="1274445">
                <a:moveTo>
                  <a:pt x="885969" y="1274413"/>
                </a:moveTo>
                <a:lnTo>
                  <a:pt x="846782" y="1274413"/>
                </a:lnTo>
                <a:lnTo>
                  <a:pt x="846393" y="1274250"/>
                </a:lnTo>
                <a:lnTo>
                  <a:pt x="827255" y="1234892"/>
                </a:lnTo>
                <a:lnTo>
                  <a:pt x="828260" y="1229919"/>
                </a:lnTo>
                <a:lnTo>
                  <a:pt x="856186" y="1202076"/>
                </a:lnTo>
                <a:lnTo>
                  <a:pt x="861164" y="1201086"/>
                </a:lnTo>
                <a:lnTo>
                  <a:pt x="866337" y="1201086"/>
                </a:lnTo>
                <a:lnTo>
                  <a:pt x="866337" y="1201286"/>
                </a:lnTo>
                <a:lnTo>
                  <a:pt x="871540" y="1201286"/>
                </a:lnTo>
                <a:lnTo>
                  <a:pt x="904493" y="1230390"/>
                </a:lnTo>
                <a:lnTo>
                  <a:pt x="905386" y="1245777"/>
                </a:lnTo>
                <a:lnTo>
                  <a:pt x="904347" y="1250749"/>
                </a:lnTo>
                <a:lnTo>
                  <a:pt x="900298" y="1260274"/>
                </a:lnTo>
                <a:lnTo>
                  <a:pt x="897442" y="1264476"/>
                </a:lnTo>
                <a:lnTo>
                  <a:pt x="890063" y="1271729"/>
                </a:lnTo>
                <a:lnTo>
                  <a:pt x="885969" y="1274413"/>
                </a:lnTo>
                <a:close/>
              </a:path>
              <a:path w="1732915" h="1274445">
                <a:moveTo>
                  <a:pt x="1299581" y="1274413"/>
                </a:moveTo>
                <a:lnTo>
                  <a:pt x="1260334" y="1274413"/>
                </a:lnTo>
                <a:lnTo>
                  <a:pt x="1260207" y="1274360"/>
                </a:lnTo>
                <a:lnTo>
                  <a:pt x="1240856" y="1245387"/>
                </a:lnTo>
                <a:lnTo>
                  <a:pt x="1240856" y="1235012"/>
                </a:lnTo>
                <a:lnTo>
                  <a:pt x="1269787" y="1202076"/>
                </a:lnTo>
                <a:lnTo>
                  <a:pt x="1274777" y="1201086"/>
                </a:lnTo>
                <a:lnTo>
                  <a:pt x="1279958" y="1201086"/>
                </a:lnTo>
                <a:lnTo>
                  <a:pt x="1280158" y="1201286"/>
                </a:lnTo>
                <a:lnTo>
                  <a:pt x="1285308" y="1201316"/>
                </a:lnTo>
                <a:lnTo>
                  <a:pt x="1318029" y="1230100"/>
                </a:lnTo>
                <a:lnTo>
                  <a:pt x="1319059" y="1245387"/>
                </a:lnTo>
                <a:lnTo>
                  <a:pt x="1318069" y="1250379"/>
                </a:lnTo>
                <a:lnTo>
                  <a:pt x="1314099" y="1259963"/>
                </a:lnTo>
                <a:lnTo>
                  <a:pt x="1311269" y="1264195"/>
                </a:lnTo>
                <a:lnTo>
                  <a:pt x="1303939" y="1271529"/>
                </a:lnTo>
                <a:lnTo>
                  <a:pt x="1299709" y="1274360"/>
                </a:lnTo>
                <a:lnTo>
                  <a:pt x="1299581" y="1274413"/>
                </a:lnTo>
                <a:close/>
              </a:path>
              <a:path w="1732915" h="1274445">
                <a:moveTo>
                  <a:pt x="1713201" y="1274413"/>
                </a:moveTo>
                <a:lnTo>
                  <a:pt x="1673954" y="1274413"/>
                </a:lnTo>
                <a:lnTo>
                  <a:pt x="1673827" y="1274360"/>
                </a:lnTo>
                <a:lnTo>
                  <a:pt x="1654476" y="1245397"/>
                </a:lnTo>
                <a:lnTo>
                  <a:pt x="1654476" y="1235022"/>
                </a:lnTo>
                <a:lnTo>
                  <a:pt x="1683407" y="1202076"/>
                </a:lnTo>
                <a:lnTo>
                  <a:pt x="1688397" y="1201086"/>
                </a:lnTo>
                <a:lnTo>
                  <a:pt x="1693578" y="1201086"/>
                </a:lnTo>
                <a:lnTo>
                  <a:pt x="1693578" y="1201286"/>
                </a:lnTo>
                <a:lnTo>
                  <a:pt x="1698748" y="1201286"/>
                </a:lnTo>
                <a:lnTo>
                  <a:pt x="1731640" y="1230069"/>
                </a:lnTo>
                <a:lnTo>
                  <a:pt x="1732680" y="1245397"/>
                </a:lnTo>
                <a:lnTo>
                  <a:pt x="1731690" y="1250379"/>
                </a:lnTo>
                <a:lnTo>
                  <a:pt x="1727719" y="1259963"/>
                </a:lnTo>
                <a:lnTo>
                  <a:pt x="1724889" y="1264195"/>
                </a:lnTo>
                <a:lnTo>
                  <a:pt x="1717559" y="1271529"/>
                </a:lnTo>
                <a:lnTo>
                  <a:pt x="1713329" y="1274360"/>
                </a:lnTo>
                <a:lnTo>
                  <a:pt x="1713201" y="1274413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82061" y="0"/>
            <a:ext cx="2406015" cy="2057400"/>
          </a:xfrm>
          <a:custGeom>
            <a:avLst/>
            <a:gdLst/>
            <a:ahLst/>
            <a:cxnLst/>
            <a:rect l="l" t="t" r="r" b="b"/>
            <a:pathLst>
              <a:path w="2406015" h="2057400">
                <a:moveTo>
                  <a:pt x="2057400" y="2057398"/>
                </a:moveTo>
                <a:lnTo>
                  <a:pt x="2006907" y="2056780"/>
                </a:lnTo>
                <a:lnTo>
                  <a:pt x="1956450" y="2054918"/>
                </a:lnTo>
                <a:lnTo>
                  <a:pt x="1906052" y="2051825"/>
                </a:lnTo>
                <a:lnTo>
                  <a:pt x="1855740" y="2047489"/>
                </a:lnTo>
                <a:lnTo>
                  <a:pt x="1805549" y="2041924"/>
                </a:lnTo>
                <a:lnTo>
                  <a:pt x="1755522" y="2035133"/>
                </a:lnTo>
                <a:lnTo>
                  <a:pt x="1705666" y="2027106"/>
                </a:lnTo>
                <a:lnTo>
                  <a:pt x="1656024" y="2017862"/>
                </a:lnTo>
                <a:lnTo>
                  <a:pt x="1606623" y="2007408"/>
                </a:lnTo>
                <a:lnTo>
                  <a:pt x="1557497" y="1995745"/>
                </a:lnTo>
                <a:lnTo>
                  <a:pt x="1508667" y="1982871"/>
                </a:lnTo>
                <a:lnTo>
                  <a:pt x="1460171" y="1968805"/>
                </a:lnTo>
                <a:lnTo>
                  <a:pt x="1412030" y="1953555"/>
                </a:lnTo>
                <a:lnTo>
                  <a:pt x="1364284" y="1937132"/>
                </a:lnTo>
                <a:lnTo>
                  <a:pt x="1316953" y="1919537"/>
                </a:lnTo>
                <a:lnTo>
                  <a:pt x="1270067" y="1900785"/>
                </a:lnTo>
                <a:lnTo>
                  <a:pt x="1223654" y="1880895"/>
                </a:lnTo>
                <a:lnTo>
                  <a:pt x="1177747" y="1859865"/>
                </a:lnTo>
                <a:lnTo>
                  <a:pt x="1132369" y="1837718"/>
                </a:lnTo>
                <a:lnTo>
                  <a:pt x="1087548" y="1814465"/>
                </a:lnTo>
                <a:lnTo>
                  <a:pt x="1043311" y="1790116"/>
                </a:lnTo>
                <a:lnTo>
                  <a:pt x="999684" y="1764688"/>
                </a:lnTo>
                <a:lnTo>
                  <a:pt x="956695" y="1738201"/>
                </a:lnTo>
                <a:lnTo>
                  <a:pt x="914369" y="1710669"/>
                </a:lnTo>
                <a:lnTo>
                  <a:pt x="872731" y="1682097"/>
                </a:lnTo>
                <a:lnTo>
                  <a:pt x="831807" y="1652514"/>
                </a:lnTo>
                <a:lnTo>
                  <a:pt x="791622" y="1621941"/>
                </a:lnTo>
                <a:lnTo>
                  <a:pt x="752199" y="1590392"/>
                </a:lnTo>
                <a:lnTo>
                  <a:pt x="713561" y="1557877"/>
                </a:lnTo>
                <a:lnTo>
                  <a:pt x="675734" y="1524429"/>
                </a:lnTo>
                <a:lnTo>
                  <a:pt x="638739" y="1490063"/>
                </a:lnTo>
                <a:lnTo>
                  <a:pt x="602598" y="1454797"/>
                </a:lnTo>
                <a:lnTo>
                  <a:pt x="567334" y="1418657"/>
                </a:lnTo>
                <a:lnTo>
                  <a:pt x="532967" y="1381668"/>
                </a:lnTo>
                <a:lnTo>
                  <a:pt x="499518" y="1343838"/>
                </a:lnTo>
                <a:lnTo>
                  <a:pt x="467008" y="1305202"/>
                </a:lnTo>
                <a:lnTo>
                  <a:pt x="435455" y="1265778"/>
                </a:lnTo>
                <a:lnTo>
                  <a:pt x="404880" y="1225592"/>
                </a:lnTo>
                <a:lnTo>
                  <a:pt x="375300" y="1184668"/>
                </a:lnTo>
                <a:lnTo>
                  <a:pt x="346734" y="1143033"/>
                </a:lnTo>
                <a:lnTo>
                  <a:pt x="319197" y="1100700"/>
                </a:lnTo>
                <a:lnTo>
                  <a:pt x="292708" y="1057708"/>
                </a:lnTo>
                <a:lnTo>
                  <a:pt x="267282" y="1014085"/>
                </a:lnTo>
                <a:lnTo>
                  <a:pt x="242935" y="969845"/>
                </a:lnTo>
                <a:lnTo>
                  <a:pt x="219680" y="925027"/>
                </a:lnTo>
                <a:lnTo>
                  <a:pt x="197532" y="879651"/>
                </a:lnTo>
                <a:lnTo>
                  <a:pt x="176504" y="833744"/>
                </a:lnTo>
                <a:lnTo>
                  <a:pt x="156610" y="787331"/>
                </a:lnTo>
                <a:lnTo>
                  <a:pt x="137860" y="740445"/>
                </a:lnTo>
                <a:lnTo>
                  <a:pt x="120267" y="693114"/>
                </a:lnTo>
                <a:lnTo>
                  <a:pt x="103840" y="645368"/>
                </a:lnTo>
                <a:lnTo>
                  <a:pt x="88590" y="597227"/>
                </a:lnTo>
                <a:lnTo>
                  <a:pt x="74527" y="548731"/>
                </a:lnTo>
                <a:lnTo>
                  <a:pt x="61657" y="499901"/>
                </a:lnTo>
                <a:lnTo>
                  <a:pt x="49990" y="450775"/>
                </a:lnTo>
                <a:lnTo>
                  <a:pt x="39532" y="401374"/>
                </a:lnTo>
                <a:lnTo>
                  <a:pt x="30289" y="351732"/>
                </a:lnTo>
                <a:lnTo>
                  <a:pt x="22268" y="301876"/>
                </a:lnTo>
                <a:lnTo>
                  <a:pt x="15472" y="251848"/>
                </a:lnTo>
                <a:lnTo>
                  <a:pt x="9906" y="201658"/>
                </a:lnTo>
                <a:lnTo>
                  <a:pt x="5574" y="151346"/>
                </a:lnTo>
                <a:lnTo>
                  <a:pt x="2478" y="100948"/>
                </a:lnTo>
                <a:lnTo>
                  <a:pt x="619" y="50490"/>
                </a:lnTo>
                <a:lnTo>
                  <a:pt x="0" y="0"/>
                </a:lnTo>
                <a:lnTo>
                  <a:pt x="2405923" y="0"/>
                </a:lnTo>
                <a:lnTo>
                  <a:pt x="2405923" y="2027643"/>
                </a:lnTo>
                <a:lnTo>
                  <a:pt x="2384232" y="2031271"/>
                </a:lnTo>
                <a:lnTo>
                  <a:pt x="2334284" y="2038682"/>
                </a:lnTo>
                <a:lnTo>
                  <a:pt x="2284174" y="2044859"/>
                </a:lnTo>
                <a:lnTo>
                  <a:pt x="2233914" y="2049812"/>
                </a:lnTo>
                <a:lnTo>
                  <a:pt x="2183559" y="2053527"/>
                </a:lnTo>
                <a:lnTo>
                  <a:pt x="2133125" y="2056005"/>
                </a:lnTo>
                <a:lnTo>
                  <a:pt x="2082650" y="2057244"/>
                </a:lnTo>
                <a:lnTo>
                  <a:pt x="2057400" y="2057398"/>
                </a:lnTo>
                <a:close/>
              </a:path>
            </a:pathLst>
          </a:custGeom>
          <a:solidFill>
            <a:srgbClr val="9938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62634" y="75811"/>
            <a:ext cx="4733925" cy="10115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450" spc="320">
                <a:solidFill>
                  <a:srgbClr val="040405"/>
                </a:solidFill>
              </a:rPr>
              <a:t>C</a:t>
            </a:r>
            <a:r>
              <a:rPr dirty="0" sz="6450" spc="290">
                <a:solidFill>
                  <a:srgbClr val="040405"/>
                </a:solidFill>
              </a:rPr>
              <a:t>h</a:t>
            </a:r>
            <a:r>
              <a:rPr dirty="0" sz="6450" spc="690">
                <a:solidFill>
                  <a:srgbClr val="040405"/>
                </a:solidFill>
              </a:rPr>
              <a:t>a</a:t>
            </a:r>
            <a:r>
              <a:rPr dirty="0" sz="6450" spc="160">
                <a:solidFill>
                  <a:srgbClr val="040405"/>
                </a:solidFill>
              </a:rPr>
              <a:t>ll</a:t>
            </a:r>
            <a:r>
              <a:rPr dirty="0" sz="6450" spc="380">
                <a:solidFill>
                  <a:srgbClr val="040405"/>
                </a:solidFill>
              </a:rPr>
              <a:t>e</a:t>
            </a:r>
            <a:r>
              <a:rPr dirty="0" sz="6450" spc="290">
                <a:solidFill>
                  <a:srgbClr val="040405"/>
                </a:solidFill>
              </a:rPr>
              <a:t>n</a:t>
            </a:r>
            <a:r>
              <a:rPr dirty="0" sz="6450" spc="340">
                <a:solidFill>
                  <a:srgbClr val="040405"/>
                </a:solidFill>
              </a:rPr>
              <a:t>g</a:t>
            </a:r>
            <a:r>
              <a:rPr dirty="0" sz="6450" spc="380">
                <a:solidFill>
                  <a:srgbClr val="040405"/>
                </a:solidFill>
              </a:rPr>
              <a:t>e</a:t>
            </a:r>
            <a:r>
              <a:rPr dirty="0" sz="6450" spc="-375">
                <a:solidFill>
                  <a:srgbClr val="040405"/>
                </a:solidFill>
              </a:rPr>
              <a:t>s</a:t>
            </a:r>
            <a:endParaRPr sz="6450"/>
          </a:p>
        </p:txBody>
      </p:sp>
      <p:sp>
        <p:nvSpPr>
          <p:cNvPr id="6" name="object 6"/>
          <p:cNvSpPr/>
          <p:nvPr/>
        </p:nvSpPr>
        <p:spPr>
          <a:xfrm>
            <a:off x="3899184" y="2059902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99184" y="2974302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99184" y="3888702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99184" y="4803102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99184" y="5717502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88605" y="1859940"/>
            <a:ext cx="6950075" cy="412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135" b="1">
                <a:latin typeface="Verdana"/>
                <a:cs typeface="Verdana"/>
              </a:rPr>
              <a:t>Data </a:t>
            </a:r>
            <a:r>
              <a:rPr dirty="0" sz="2900" spc="-85" b="1">
                <a:latin typeface="Verdana"/>
                <a:cs typeface="Verdana"/>
              </a:rPr>
              <a:t>Quality </a:t>
            </a:r>
            <a:r>
              <a:rPr dirty="0" sz="2900" spc="-140" b="1">
                <a:latin typeface="Verdana"/>
                <a:cs typeface="Verdana"/>
              </a:rPr>
              <a:t>and</a:t>
            </a:r>
            <a:r>
              <a:rPr dirty="0" sz="2900" spc="409" b="1">
                <a:latin typeface="Verdana"/>
                <a:cs typeface="Verdana"/>
              </a:rPr>
              <a:t> </a:t>
            </a:r>
            <a:r>
              <a:rPr dirty="0" sz="2900" b="1">
                <a:latin typeface="Verdana"/>
                <a:cs typeface="Verdana"/>
              </a:rPr>
              <a:t>Completeness</a:t>
            </a:r>
            <a:endParaRPr sz="2900">
              <a:latin typeface="Verdana"/>
              <a:cs typeface="Verdana"/>
            </a:endParaRPr>
          </a:p>
          <a:p>
            <a:pPr marL="12700" marR="5080">
              <a:lnSpc>
                <a:spcPct val="206900"/>
              </a:lnSpc>
            </a:pPr>
            <a:r>
              <a:rPr dirty="0" sz="2900" spc="-70" b="1">
                <a:latin typeface="Verdana"/>
                <a:cs typeface="Verdana"/>
              </a:rPr>
              <a:t>Feature </a:t>
            </a:r>
            <a:r>
              <a:rPr dirty="0" sz="2900" spc="5" b="1">
                <a:latin typeface="Verdana"/>
                <a:cs typeface="Verdana"/>
              </a:rPr>
              <a:t>Selection </a:t>
            </a:r>
            <a:r>
              <a:rPr dirty="0" sz="2900" spc="-140" b="1">
                <a:latin typeface="Verdana"/>
                <a:cs typeface="Verdana"/>
              </a:rPr>
              <a:t>and </a:t>
            </a:r>
            <a:r>
              <a:rPr dirty="0" sz="2900" spc="-90" b="1">
                <a:latin typeface="Verdana"/>
                <a:cs typeface="Verdana"/>
              </a:rPr>
              <a:t>Engineering  </a:t>
            </a:r>
            <a:r>
              <a:rPr dirty="0" sz="2900" spc="-100" b="1">
                <a:latin typeface="Verdana"/>
                <a:cs typeface="Verdana"/>
              </a:rPr>
              <a:t>Handling </a:t>
            </a:r>
            <a:r>
              <a:rPr dirty="0" sz="2900" spc="-5" b="1">
                <a:latin typeface="Verdana"/>
                <a:cs typeface="Verdana"/>
              </a:rPr>
              <a:t>Categorical</a:t>
            </a:r>
            <a:r>
              <a:rPr dirty="0" sz="2900" spc="240" b="1">
                <a:latin typeface="Verdana"/>
                <a:cs typeface="Verdana"/>
              </a:rPr>
              <a:t> </a:t>
            </a:r>
            <a:r>
              <a:rPr dirty="0" sz="2900" spc="-135" b="1">
                <a:latin typeface="Verdana"/>
                <a:cs typeface="Verdana"/>
              </a:rPr>
              <a:t>Data</a:t>
            </a:r>
            <a:endParaRPr sz="2900">
              <a:latin typeface="Verdana"/>
              <a:cs typeface="Verdana"/>
            </a:endParaRPr>
          </a:p>
          <a:p>
            <a:pPr marL="12700" marR="1363980">
              <a:lnSpc>
                <a:spcPct val="206900"/>
              </a:lnSpc>
            </a:pPr>
            <a:r>
              <a:rPr dirty="0" sz="2900" spc="-75" b="1">
                <a:latin typeface="Verdana"/>
                <a:cs typeface="Verdana"/>
              </a:rPr>
              <a:t>Bias </a:t>
            </a:r>
            <a:r>
              <a:rPr dirty="0" sz="2900" spc="-140" b="1">
                <a:latin typeface="Verdana"/>
                <a:cs typeface="Verdana"/>
              </a:rPr>
              <a:t>and </a:t>
            </a:r>
            <a:r>
              <a:rPr dirty="0" sz="2900" spc="-55" b="1">
                <a:latin typeface="Verdana"/>
                <a:cs typeface="Verdana"/>
              </a:rPr>
              <a:t>Fairness </a:t>
            </a:r>
            <a:r>
              <a:rPr dirty="0" sz="2900" spc="5" b="1">
                <a:latin typeface="Verdana"/>
                <a:cs typeface="Verdana"/>
              </a:rPr>
              <a:t>Concerns  </a:t>
            </a:r>
            <a:r>
              <a:rPr dirty="0" sz="2900" spc="-95" b="1">
                <a:latin typeface="Verdana"/>
                <a:cs typeface="Verdana"/>
              </a:rPr>
              <a:t>Preventing</a:t>
            </a:r>
            <a:r>
              <a:rPr dirty="0" sz="2900" spc="70" b="1">
                <a:latin typeface="Verdana"/>
                <a:cs typeface="Verdana"/>
              </a:rPr>
              <a:t> </a:t>
            </a:r>
            <a:r>
              <a:rPr dirty="0" sz="2900" spc="-85" b="1">
                <a:latin typeface="Verdana"/>
                <a:cs typeface="Verdana"/>
              </a:rPr>
              <a:t>Overfitting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684440" y="1"/>
              <a:ext cx="8603498" cy="10286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" y="1"/>
              <a:ext cx="3683000" cy="10287000"/>
            </a:xfrm>
            <a:custGeom>
              <a:avLst/>
              <a:gdLst/>
              <a:ahLst/>
              <a:cxnLst/>
              <a:rect l="l" t="t" r="r" b="b"/>
              <a:pathLst>
                <a:path w="3683000" h="10287000">
                  <a:moveTo>
                    <a:pt x="0" y="10286997"/>
                  </a:moveTo>
                  <a:lnTo>
                    <a:pt x="0" y="0"/>
                  </a:lnTo>
                  <a:lnTo>
                    <a:pt x="3682866" y="0"/>
                  </a:lnTo>
                  <a:lnTo>
                    <a:pt x="1161099" y="10286997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993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98889" y="11"/>
              <a:ext cx="8493760" cy="10287000"/>
            </a:xfrm>
            <a:custGeom>
              <a:avLst/>
              <a:gdLst/>
              <a:ahLst/>
              <a:cxnLst/>
              <a:rect l="l" t="t" r="r" b="b"/>
              <a:pathLst>
                <a:path w="8493760" h="10287000">
                  <a:moveTo>
                    <a:pt x="1124826" y="0"/>
                  </a:moveTo>
                  <a:lnTo>
                    <a:pt x="802868" y="0"/>
                  </a:lnTo>
                  <a:lnTo>
                    <a:pt x="0" y="3506317"/>
                  </a:lnTo>
                  <a:lnTo>
                    <a:pt x="305917" y="3576370"/>
                  </a:lnTo>
                  <a:lnTo>
                    <a:pt x="1124826" y="0"/>
                  </a:lnTo>
                  <a:close/>
                </a:path>
                <a:path w="8493760" h="10287000">
                  <a:moveTo>
                    <a:pt x="8493633" y="4507598"/>
                  </a:moveTo>
                  <a:lnTo>
                    <a:pt x="8187715" y="4437545"/>
                  </a:lnTo>
                  <a:lnTo>
                    <a:pt x="6848335" y="10287000"/>
                  </a:lnTo>
                  <a:lnTo>
                    <a:pt x="7170293" y="10287000"/>
                  </a:lnTo>
                  <a:lnTo>
                    <a:pt x="8493633" y="4507598"/>
                  </a:lnTo>
                  <a:close/>
                </a:path>
              </a:pathLst>
            </a:custGeom>
            <a:solidFill>
              <a:srgbClr val="B93A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31118" y="6325788"/>
              <a:ext cx="2223601" cy="22236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1958" y="6044559"/>
              <a:ext cx="2802255" cy="2781300"/>
            </a:xfrm>
            <a:custGeom>
              <a:avLst/>
              <a:gdLst/>
              <a:ahLst/>
              <a:cxnLst/>
              <a:rect l="l" t="t" r="r" b="b"/>
              <a:pathLst>
                <a:path w="2802254" h="2781300">
                  <a:moveTo>
                    <a:pt x="1772867" y="2743199"/>
                  </a:moveTo>
                  <a:lnTo>
                    <a:pt x="1028865" y="2743199"/>
                  </a:lnTo>
                  <a:lnTo>
                    <a:pt x="984716" y="2730499"/>
                  </a:lnTo>
                  <a:lnTo>
                    <a:pt x="941180" y="2705099"/>
                  </a:lnTo>
                  <a:lnTo>
                    <a:pt x="856050" y="2679699"/>
                  </a:lnTo>
                  <a:lnTo>
                    <a:pt x="814509" y="2654299"/>
                  </a:lnTo>
                  <a:lnTo>
                    <a:pt x="773686" y="2641599"/>
                  </a:lnTo>
                  <a:lnTo>
                    <a:pt x="733606" y="2616199"/>
                  </a:lnTo>
                  <a:lnTo>
                    <a:pt x="694297" y="2590799"/>
                  </a:lnTo>
                  <a:lnTo>
                    <a:pt x="655784" y="2578099"/>
                  </a:lnTo>
                  <a:lnTo>
                    <a:pt x="618093" y="2552699"/>
                  </a:lnTo>
                  <a:lnTo>
                    <a:pt x="581251" y="2527299"/>
                  </a:lnTo>
                  <a:lnTo>
                    <a:pt x="545284" y="2489199"/>
                  </a:lnTo>
                  <a:lnTo>
                    <a:pt x="510219" y="2463799"/>
                  </a:lnTo>
                  <a:lnTo>
                    <a:pt x="476081" y="2438399"/>
                  </a:lnTo>
                  <a:lnTo>
                    <a:pt x="442897" y="2412999"/>
                  </a:lnTo>
                  <a:lnTo>
                    <a:pt x="410692" y="2374899"/>
                  </a:lnTo>
                  <a:lnTo>
                    <a:pt x="379494" y="2349499"/>
                  </a:lnTo>
                  <a:lnTo>
                    <a:pt x="349329" y="2311399"/>
                  </a:lnTo>
                  <a:lnTo>
                    <a:pt x="320222" y="2273299"/>
                  </a:lnTo>
                  <a:lnTo>
                    <a:pt x="292200" y="2247899"/>
                  </a:lnTo>
                  <a:lnTo>
                    <a:pt x="265289" y="2209799"/>
                  </a:lnTo>
                  <a:lnTo>
                    <a:pt x="239515" y="2171699"/>
                  </a:lnTo>
                  <a:lnTo>
                    <a:pt x="214905" y="2133599"/>
                  </a:lnTo>
                  <a:lnTo>
                    <a:pt x="191485" y="2095499"/>
                  </a:lnTo>
                  <a:lnTo>
                    <a:pt x="169282" y="2057399"/>
                  </a:lnTo>
                  <a:lnTo>
                    <a:pt x="148320" y="2019299"/>
                  </a:lnTo>
                  <a:lnTo>
                    <a:pt x="128627" y="1968499"/>
                  </a:lnTo>
                  <a:lnTo>
                    <a:pt x="110229" y="1930399"/>
                  </a:lnTo>
                  <a:lnTo>
                    <a:pt x="93152" y="1892299"/>
                  </a:lnTo>
                  <a:lnTo>
                    <a:pt x="77422" y="1841499"/>
                  </a:lnTo>
                  <a:lnTo>
                    <a:pt x="63066" y="1803399"/>
                  </a:lnTo>
                  <a:lnTo>
                    <a:pt x="50110" y="1752599"/>
                  </a:lnTo>
                  <a:lnTo>
                    <a:pt x="38580" y="1714499"/>
                  </a:lnTo>
                  <a:lnTo>
                    <a:pt x="28501" y="1663699"/>
                  </a:lnTo>
                  <a:lnTo>
                    <a:pt x="19902" y="1625599"/>
                  </a:lnTo>
                  <a:lnTo>
                    <a:pt x="12807" y="1574799"/>
                  </a:lnTo>
                  <a:lnTo>
                    <a:pt x="7243" y="1523999"/>
                  </a:lnTo>
                  <a:lnTo>
                    <a:pt x="3236" y="1485899"/>
                  </a:lnTo>
                  <a:lnTo>
                    <a:pt x="813" y="1435099"/>
                  </a:lnTo>
                  <a:lnTo>
                    <a:pt x="0" y="1396999"/>
                  </a:lnTo>
                  <a:lnTo>
                    <a:pt x="813" y="1333499"/>
                  </a:lnTo>
                  <a:lnTo>
                    <a:pt x="3236" y="1295399"/>
                  </a:lnTo>
                  <a:lnTo>
                    <a:pt x="7243" y="1244599"/>
                  </a:lnTo>
                  <a:lnTo>
                    <a:pt x="12807" y="1193799"/>
                  </a:lnTo>
                  <a:lnTo>
                    <a:pt x="19902" y="1155699"/>
                  </a:lnTo>
                  <a:lnTo>
                    <a:pt x="28501" y="1104899"/>
                  </a:lnTo>
                  <a:lnTo>
                    <a:pt x="38580" y="1054099"/>
                  </a:lnTo>
                  <a:lnTo>
                    <a:pt x="50110" y="1015999"/>
                  </a:lnTo>
                  <a:lnTo>
                    <a:pt x="63066" y="965199"/>
                  </a:lnTo>
                  <a:lnTo>
                    <a:pt x="77422" y="927099"/>
                  </a:lnTo>
                  <a:lnTo>
                    <a:pt x="93152" y="888999"/>
                  </a:lnTo>
                  <a:lnTo>
                    <a:pt x="110229" y="838199"/>
                  </a:lnTo>
                  <a:lnTo>
                    <a:pt x="128627" y="800099"/>
                  </a:lnTo>
                  <a:lnTo>
                    <a:pt x="148320" y="761999"/>
                  </a:lnTo>
                  <a:lnTo>
                    <a:pt x="169282" y="723899"/>
                  </a:lnTo>
                  <a:lnTo>
                    <a:pt x="191485" y="685799"/>
                  </a:lnTo>
                  <a:lnTo>
                    <a:pt x="214905" y="647699"/>
                  </a:lnTo>
                  <a:lnTo>
                    <a:pt x="239515" y="609599"/>
                  </a:lnTo>
                  <a:lnTo>
                    <a:pt x="265289" y="571499"/>
                  </a:lnTo>
                  <a:lnTo>
                    <a:pt x="292200" y="533399"/>
                  </a:lnTo>
                  <a:lnTo>
                    <a:pt x="320222" y="495299"/>
                  </a:lnTo>
                  <a:lnTo>
                    <a:pt x="349329" y="457199"/>
                  </a:lnTo>
                  <a:lnTo>
                    <a:pt x="379494" y="431799"/>
                  </a:lnTo>
                  <a:lnTo>
                    <a:pt x="410692" y="393699"/>
                  </a:lnTo>
                  <a:lnTo>
                    <a:pt x="442897" y="368299"/>
                  </a:lnTo>
                  <a:lnTo>
                    <a:pt x="476081" y="330199"/>
                  </a:lnTo>
                  <a:lnTo>
                    <a:pt x="510219" y="304799"/>
                  </a:lnTo>
                  <a:lnTo>
                    <a:pt x="545284" y="279399"/>
                  </a:lnTo>
                  <a:lnTo>
                    <a:pt x="581251" y="253999"/>
                  </a:lnTo>
                  <a:lnTo>
                    <a:pt x="618093" y="228599"/>
                  </a:lnTo>
                  <a:lnTo>
                    <a:pt x="655784" y="203199"/>
                  </a:lnTo>
                  <a:lnTo>
                    <a:pt x="694297" y="177799"/>
                  </a:lnTo>
                  <a:lnTo>
                    <a:pt x="733606" y="152399"/>
                  </a:lnTo>
                  <a:lnTo>
                    <a:pt x="773686" y="139699"/>
                  </a:lnTo>
                  <a:lnTo>
                    <a:pt x="814509" y="114299"/>
                  </a:lnTo>
                  <a:lnTo>
                    <a:pt x="856050" y="101599"/>
                  </a:lnTo>
                  <a:lnTo>
                    <a:pt x="898282" y="76199"/>
                  </a:lnTo>
                  <a:lnTo>
                    <a:pt x="1118896" y="12699"/>
                  </a:lnTo>
                  <a:lnTo>
                    <a:pt x="1164726" y="0"/>
                  </a:lnTo>
                  <a:lnTo>
                    <a:pt x="1637201" y="0"/>
                  </a:lnTo>
                  <a:lnTo>
                    <a:pt x="1683030" y="12699"/>
                  </a:lnTo>
                  <a:lnTo>
                    <a:pt x="1903643" y="76199"/>
                  </a:lnTo>
                  <a:lnTo>
                    <a:pt x="1945876" y="101599"/>
                  </a:lnTo>
                  <a:lnTo>
                    <a:pt x="1987417" y="114299"/>
                  </a:lnTo>
                  <a:lnTo>
                    <a:pt x="2028240" y="139699"/>
                  </a:lnTo>
                  <a:lnTo>
                    <a:pt x="2068319" y="152399"/>
                  </a:lnTo>
                  <a:lnTo>
                    <a:pt x="2107629" y="177799"/>
                  </a:lnTo>
                  <a:lnTo>
                    <a:pt x="2146142" y="203199"/>
                  </a:lnTo>
                  <a:lnTo>
                    <a:pt x="2164987" y="215899"/>
                  </a:lnTo>
                  <a:lnTo>
                    <a:pt x="1304915" y="215899"/>
                  </a:lnTo>
                  <a:lnTo>
                    <a:pt x="1257664" y="228599"/>
                  </a:lnTo>
                  <a:lnTo>
                    <a:pt x="1210979" y="228599"/>
                  </a:lnTo>
                  <a:lnTo>
                    <a:pt x="1119458" y="253999"/>
                  </a:lnTo>
                  <a:lnTo>
                    <a:pt x="1074698" y="253999"/>
                  </a:lnTo>
                  <a:lnTo>
                    <a:pt x="1030657" y="279399"/>
                  </a:lnTo>
                  <a:lnTo>
                    <a:pt x="944880" y="304799"/>
                  </a:lnTo>
                  <a:lnTo>
                    <a:pt x="903221" y="330199"/>
                  </a:lnTo>
                  <a:lnTo>
                    <a:pt x="862432" y="342899"/>
                  </a:lnTo>
                  <a:lnTo>
                    <a:pt x="822552" y="368299"/>
                  </a:lnTo>
                  <a:lnTo>
                    <a:pt x="783618" y="393699"/>
                  </a:lnTo>
                  <a:lnTo>
                    <a:pt x="745668" y="419099"/>
                  </a:lnTo>
                  <a:lnTo>
                    <a:pt x="708740" y="444499"/>
                  </a:lnTo>
                  <a:lnTo>
                    <a:pt x="672873" y="469899"/>
                  </a:lnTo>
                  <a:lnTo>
                    <a:pt x="638104" y="495299"/>
                  </a:lnTo>
                  <a:lnTo>
                    <a:pt x="604472" y="520699"/>
                  </a:lnTo>
                  <a:lnTo>
                    <a:pt x="572014" y="558799"/>
                  </a:lnTo>
                  <a:lnTo>
                    <a:pt x="540769" y="584199"/>
                  </a:lnTo>
                  <a:lnTo>
                    <a:pt x="510774" y="622299"/>
                  </a:lnTo>
                  <a:lnTo>
                    <a:pt x="482068" y="660399"/>
                  </a:lnTo>
                  <a:lnTo>
                    <a:pt x="454689" y="698499"/>
                  </a:lnTo>
                  <a:lnTo>
                    <a:pt x="428674" y="736599"/>
                  </a:lnTo>
                  <a:lnTo>
                    <a:pt x="404062" y="774699"/>
                  </a:lnTo>
                  <a:lnTo>
                    <a:pt x="380891" y="812799"/>
                  </a:lnTo>
                  <a:lnTo>
                    <a:pt x="359198" y="850899"/>
                  </a:lnTo>
                  <a:lnTo>
                    <a:pt x="339022" y="888999"/>
                  </a:lnTo>
                  <a:lnTo>
                    <a:pt x="320402" y="927099"/>
                  </a:lnTo>
                  <a:lnTo>
                    <a:pt x="303374" y="977899"/>
                  </a:lnTo>
                  <a:lnTo>
                    <a:pt x="287977" y="1015999"/>
                  </a:lnTo>
                  <a:lnTo>
                    <a:pt x="274249" y="1054099"/>
                  </a:lnTo>
                  <a:lnTo>
                    <a:pt x="262227" y="1104899"/>
                  </a:lnTo>
                  <a:lnTo>
                    <a:pt x="251951" y="1155699"/>
                  </a:lnTo>
                  <a:lnTo>
                    <a:pt x="243459" y="1193799"/>
                  </a:lnTo>
                  <a:lnTo>
                    <a:pt x="236787" y="1244599"/>
                  </a:lnTo>
                  <a:lnTo>
                    <a:pt x="231974" y="1295399"/>
                  </a:lnTo>
                  <a:lnTo>
                    <a:pt x="229059" y="1333499"/>
                  </a:lnTo>
                  <a:lnTo>
                    <a:pt x="228078" y="1384299"/>
                  </a:lnTo>
                  <a:lnTo>
                    <a:pt x="229059" y="1435099"/>
                  </a:lnTo>
                  <a:lnTo>
                    <a:pt x="231974" y="1485899"/>
                  </a:lnTo>
                  <a:lnTo>
                    <a:pt x="236787" y="1523999"/>
                  </a:lnTo>
                  <a:lnTo>
                    <a:pt x="243459" y="1574799"/>
                  </a:lnTo>
                  <a:lnTo>
                    <a:pt x="251951" y="1625599"/>
                  </a:lnTo>
                  <a:lnTo>
                    <a:pt x="262227" y="1663699"/>
                  </a:lnTo>
                  <a:lnTo>
                    <a:pt x="274249" y="1714499"/>
                  </a:lnTo>
                  <a:lnTo>
                    <a:pt x="287977" y="1752599"/>
                  </a:lnTo>
                  <a:lnTo>
                    <a:pt x="303374" y="1803399"/>
                  </a:lnTo>
                  <a:lnTo>
                    <a:pt x="320402" y="1841499"/>
                  </a:lnTo>
                  <a:lnTo>
                    <a:pt x="339022" y="1879599"/>
                  </a:lnTo>
                  <a:lnTo>
                    <a:pt x="359198" y="1930399"/>
                  </a:lnTo>
                  <a:lnTo>
                    <a:pt x="380891" y="1968499"/>
                  </a:lnTo>
                  <a:lnTo>
                    <a:pt x="404062" y="2006599"/>
                  </a:lnTo>
                  <a:lnTo>
                    <a:pt x="428674" y="2044699"/>
                  </a:lnTo>
                  <a:lnTo>
                    <a:pt x="454689" y="2082799"/>
                  </a:lnTo>
                  <a:lnTo>
                    <a:pt x="482068" y="2120899"/>
                  </a:lnTo>
                  <a:lnTo>
                    <a:pt x="510774" y="2146299"/>
                  </a:lnTo>
                  <a:lnTo>
                    <a:pt x="540769" y="2184399"/>
                  </a:lnTo>
                  <a:lnTo>
                    <a:pt x="572014" y="2209799"/>
                  </a:lnTo>
                  <a:lnTo>
                    <a:pt x="604472" y="2247899"/>
                  </a:lnTo>
                  <a:lnTo>
                    <a:pt x="638104" y="2273299"/>
                  </a:lnTo>
                  <a:lnTo>
                    <a:pt x="672873" y="2311399"/>
                  </a:lnTo>
                  <a:lnTo>
                    <a:pt x="708740" y="2336799"/>
                  </a:lnTo>
                  <a:lnTo>
                    <a:pt x="745668" y="2362199"/>
                  </a:lnTo>
                  <a:lnTo>
                    <a:pt x="783618" y="2387599"/>
                  </a:lnTo>
                  <a:lnTo>
                    <a:pt x="822552" y="2412999"/>
                  </a:lnTo>
                  <a:lnTo>
                    <a:pt x="862432" y="2425699"/>
                  </a:lnTo>
                  <a:lnTo>
                    <a:pt x="903221" y="2451099"/>
                  </a:lnTo>
                  <a:lnTo>
                    <a:pt x="944880" y="2463799"/>
                  </a:lnTo>
                  <a:lnTo>
                    <a:pt x="987371" y="2489199"/>
                  </a:lnTo>
                  <a:lnTo>
                    <a:pt x="1164897" y="2539999"/>
                  </a:lnTo>
                  <a:lnTo>
                    <a:pt x="1210979" y="2539999"/>
                  </a:lnTo>
                  <a:lnTo>
                    <a:pt x="1257664" y="2552699"/>
                  </a:lnTo>
                  <a:lnTo>
                    <a:pt x="1352695" y="2552699"/>
                  </a:lnTo>
                  <a:lnTo>
                    <a:pt x="1400964" y="2565399"/>
                  </a:lnTo>
                  <a:lnTo>
                    <a:pt x="2164741" y="2565399"/>
                  </a:lnTo>
                  <a:lnTo>
                    <a:pt x="2145895" y="2578099"/>
                  </a:lnTo>
                  <a:lnTo>
                    <a:pt x="2107381" y="2590799"/>
                  </a:lnTo>
                  <a:lnTo>
                    <a:pt x="2068072" y="2616199"/>
                  </a:lnTo>
                  <a:lnTo>
                    <a:pt x="2027995" y="2641599"/>
                  </a:lnTo>
                  <a:lnTo>
                    <a:pt x="1987176" y="2654299"/>
                  </a:lnTo>
                  <a:lnTo>
                    <a:pt x="1945640" y="2679699"/>
                  </a:lnTo>
                  <a:lnTo>
                    <a:pt x="1860528" y="2705099"/>
                  </a:lnTo>
                  <a:lnTo>
                    <a:pt x="1817003" y="2730499"/>
                  </a:lnTo>
                  <a:lnTo>
                    <a:pt x="1772867" y="2743199"/>
                  </a:lnTo>
                  <a:close/>
                </a:path>
                <a:path w="2802254" h="2781300">
                  <a:moveTo>
                    <a:pt x="2164741" y="2565399"/>
                  </a:moveTo>
                  <a:lnTo>
                    <a:pt x="1400964" y="2565399"/>
                  </a:lnTo>
                  <a:lnTo>
                    <a:pt x="1449233" y="2552699"/>
                  </a:lnTo>
                  <a:lnTo>
                    <a:pt x="1544263" y="2552699"/>
                  </a:lnTo>
                  <a:lnTo>
                    <a:pt x="1590948" y="2539999"/>
                  </a:lnTo>
                  <a:lnTo>
                    <a:pt x="1637029" y="2539999"/>
                  </a:lnTo>
                  <a:lnTo>
                    <a:pt x="1814554" y="2489199"/>
                  </a:lnTo>
                  <a:lnTo>
                    <a:pt x="1857045" y="2463799"/>
                  </a:lnTo>
                  <a:lnTo>
                    <a:pt x="1898704" y="2451099"/>
                  </a:lnTo>
                  <a:lnTo>
                    <a:pt x="1939492" y="2425699"/>
                  </a:lnTo>
                  <a:lnTo>
                    <a:pt x="1979373" y="2412999"/>
                  </a:lnTo>
                  <a:lnTo>
                    <a:pt x="2018307" y="2387599"/>
                  </a:lnTo>
                  <a:lnTo>
                    <a:pt x="2056257" y="2362199"/>
                  </a:lnTo>
                  <a:lnTo>
                    <a:pt x="2093184" y="2336799"/>
                  </a:lnTo>
                  <a:lnTo>
                    <a:pt x="2129051" y="2311399"/>
                  </a:lnTo>
                  <a:lnTo>
                    <a:pt x="2163820" y="2273299"/>
                  </a:lnTo>
                  <a:lnTo>
                    <a:pt x="2197452" y="2247899"/>
                  </a:lnTo>
                  <a:lnTo>
                    <a:pt x="2229909" y="2209799"/>
                  </a:lnTo>
                  <a:lnTo>
                    <a:pt x="2261154" y="2184399"/>
                  </a:lnTo>
                  <a:lnTo>
                    <a:pt x="2291149" y="2146299"/>
                  </a:lnTo>
                  <a:lnTo>
                    <a:pt x="2319855" y="2120899"/>
                  </a:lnTo>
                  <a:lnTo>
                    <a:pt x="2347234" y="2082799"/>
                  </a:lnTo>
                  <a:lnTo>
                    <a:pt x="2373249" y="2044699"/>
                  </a:lnTo>
                  <a:lnTo>
                    <a:pt x="2397861" y="2006599"/>
                  </a:lnTo>
                  <a:lnTo>
                    <a:pt x="2421032" y="1968499"/>
                  </a:lnTo>
                  <a:lnTo>
                    <a:pt x="2442724" y="1930399"/>
                  </a:lnTo>
                  <a:lnTo>
                    <a:pt x="2462900" y="1879599"/>
                  </a:lnTo>
                  <a:lnTo>
                    <a:pt x="2481520" y="1841499"/>
                  </a:lnTo>
                  <a:lnTo>
                    <a:pt x="2498548" y="1803399"/>
                  </a:lnTo>
                  <a:lnTo>
                    <a:pt x="2513945" y="1752599"/>
                  </a:lnTo>
                  <a:lnTo>
                    <a:pt x="2527673" y="1714499"/>
                  </a:lnTo>
                  <a:lnTo>
                    <a:pt x="2539694" y="1663699"/>
                  </a:lnTo>
                  <a:lnTo>
                    <a:pt x="2549970" y="1625599"/>
                  </a:lnTo>
                  <a:lnTo>
                    <a:pt x="2558463" y="1574799"/>
                  </a:lnTo>
                  <a:lnTo>
                    <a:pt x="2565135" y="1523999"/>
                  </a:lnTo>
                  <a:lnTo>
                    <a:pt x="2569947" y="1485899"/>
                  </a:lnTo>
                  <a:lnTo>
                    <a:pt x="2572863" y="1435099"/>
                  </a:lnTo>
                  <a:lnTo>
                    <a:pt x="2573843" y="1384299"/>
                  </a:lnTo>
                  <a:lnTo>
                    <a:pt x="2572863" y="1333499"/>
                  </a:lnTo>
                  <a:lnTo>
                    <a:pt x="2569947" y="1295399"/>
                  </a:lnTo>
                  <a:lnTo>
                    <a:pt x="2565135" y="1244599"/>
                  </a:lnTo>
                  <a:lnTo>
                    <a:pt x="2558463" y="1193799"/>
                  </a:lnTo>
                  <a:lnTo>
                    <a:pt x="2549970" y="1155699"/>
                  </a:lnTo>
                  <a:lnTo>
                    <a:pt x="2539694" y="1104899"/>
                  </a:lnTo>
                  <a:lnTo>
                    <a:pt x="2527673" y="1054099"/>
                  </a:lnTo>
                  <a:lnTo>
                    <a:pt x="2513945" y="1015999"/>
                  </a:lnTo>
                  <a:lnTo>
                    <a:pt x="2498548" y="977899"/>
                  </a:lnTo>
                  <a:lnTo>
                    <a:pt x="2481520" y="927099"/>
                  </a:lnTo>
                  <a:lnTo>
                    <a:pt x="2462900" y="888999"/>
                  </a:lnTo>
                  <a:lnTo>
                    <a:pt x="2442724" y="850899"/>
                  </a:lnTo>
                  <a:lnTo>
                    <a:pt x="2421032" y="812799"/>
                  </a:lnTo>
                  <a:lnTo>
                    <a:pt x="2397861" y="774699"/>
                  </a:lnTo>
                  <a:lnTo>
                    <a:pt x="2373249" y="736599"/>
                  </a:lnTo>
                  <a:lnTo>
                    <a:pt x="2347234" y="698499"/>
                  </a:lnTo>
                  <a:lnTo>
                    <a:pt x="2319855" y="660399"/>
                  </a:lnTo>
                  <a:lnTo>
                    <a:pt x="2291149" y="622299"/>
                  </a:lnTo>
                  <a:lnTo>
                    <a:pt x="2261154" y="584199"/>
                  </a:lnTo>
                  <a:lnTo>
                    <a:pt x="2229909" y="558799"/>
                  </a:lnTo>
                  <a:lnTo>
                    <a:pt x="2197452" y="520699"/>
                  </a:lnTo>
                  <a:lnTo>
                    <a:pt x="2163820" y="495299"/>
                  </a:lnTo>
                  <a:lnTo>
                    <a:pt x="2129051" y="469899"/>
                  </a:lnTo>
                  <a:lnTo>
                    <a:pt x="2093184" y="444499"/>
                  </a:lnTo>
                  <a:lnTo>
                    <a:pt x="2056257" y="419099"/>
                  </a:lnTo>
                  <a:lnTo>
                    <a:pt x="2018307" y="393699"/>
                  </a:lnTo>
                  <a:lnTo>
                    <a:pt x="1979373" y="368299"/>
                  </a:lnTo>
                  <a:lnTo>
                    <a:pt x="1939492" y="342899"/>
                  </a:lnTo>
                  <a:lnTo>
                    <a:pt x="1898704" y="330199"/>
                  </a:lnTo>
                  <a:lnTo>
                    <a:pt x="1857045" y="304799"/>
                  </a:lnTo>
                  <a:lnTo>
                    <a:pt x="1771269" y="279399"/>
                  </a:lnTo>
                  <a:lnTo>
                    <a:pt x="1727228" y="253999"/>
                  </a:lnTo>
                  <a:lnTo>
                    <a:pt x="1682469" y="253999"/>
                  </a:lnTo>
                  <a:lnTo>
                    <a:pt x="1590948" y="228599"/>
                  </a:lnTo>
                  <a:lnTo>
                    <a:pt x="1544263" y="228599"/>
                  </a:lnTo>
                  <a:lnTo>
                    <a:pt x="1497012" y="215899"/>
                  </a:lnTo>
                  <a:lnTo>
                    <a:pt x="2164987" y="215899"/>
                  </a:lnTo>
                  <a:lnTo>
                    <a:pt x="2183832" y="228599"/>
                  </a:lnTo>
                  <a:lnTo>
                    <a:pt x="2220674" y="253999"/>
                  </a:lnTo>
                  <a:lnTo>
                    <a:pt x="2256641" y="279399"/>
                  </a:lnTo>
                  <a:lnTo>
                    <a:pt x="2291706" y="304799"/>
                  </a:lnTo>
                  <a:lnTo>
                    <a:pt x="2325844" y="330199"/>
                  </a:lnTo>
                  <a:lnTo>
                    <a:pt x="2359028" y="368299"/>
                  </a:lnTo>
                  <a:lnTo>
                    <a:pt x="2391233" y="393699"/>
                  </a:lnTo>
                  <a:lnTo>
                    <a:pt x="2422431" y="431799"/>
                  </a:lnTo>
                  <a:lnTo>
                    <a:pt x="2452596" y="457199"/>
                  </a:lnTo>
                  <a:lnTo>
                    <a:pt x="2481703" y="495299"/>
                  </a:lnTo>
                  <a:lnTo>
                    <a:pt x="2509725" y="533399"/>
                  </a:lnTo>
                  <a:lnTo>
                    <a:pt x="2536636" y="571499"/>
                  </a:lnTo>
                  <a:lnTo>
                    <a:pt x="2562409" y="609599"/>
                  </a:lnTo>
                  <a:lnTo>
                    <a:pt x="2587019" y="647699"/>
                  </a:lnTo>
                  <a:lnTo>
                    <a:pt x="2610439" y="685799"/>
                  </a:lnTo>
                  <a:lnTo>
                    <a:pt x="2632643" y="723899"/>
                  </a:lnTo>
                  <a:lnTo>
                    <a:pt x="2653605" y="761999"/>
                  </a:lnTo>
                  <a:lnTo>
                    <a:pt x="2673297" y="800099"/>
                  </a:lnTo>
                  <a:lnTo>
                    <a:pt x="2691695" y="838199"/>
                  </a:lnTo>
                  <a:lnTo>
                    <a:pt x="2708772" y="888999"/>
                  </a:lnTo>
                  <a:lnTo>
                    <a:pt x="2724502" y="927099"/>
                  </a:lnTo>
                  <a:lnTo>
                    <a:pt x="2738858" y="965199"/>
                  </a:lnTo>
                  <a:lnTo>
                    <a:pt x="2751815" y="1015999"/>
                  </a:lnTo>
                  <a:lnTo>
                    <a:pt x="2763345" y="1054099"/>
                  </a:lnTo>
                  <a:lnTo>
                    <a:pt x="2773423" y="1104899"/>
                  </a:lnTo>
                  <a:lnTo>
                    <a:pt x="2782023" y="1155699"/>
                  </a:lnTo>
                  <a:lnTo>
                    <a:pt x="2789118" y="1193799"/>
                  </a:lnTo>
                  <a:lnTo>
                    <a:pt x="2794682" y="1244599"/>
                  </a:lnTo>
                  <a:lnTo>
                    <a:pt x="2798688" y="1295399"/>
                  </a:lnTo>
                  <a:lnTo>
                    <a:pt x="2801111" y="1333499"/>
                  </a:lnTo>
                  <a:lnTo>
                    <a:pt x="2801919" y="1384299"/>
                  </a:lnTo>
                  <a:lnTo>
                    <a:pt x="2801111" y="1435099"/>
                  </a:lnTo>
                  <a:lnTo>
                    <a:pt x="2798685" y="1485899"/>
                  </a:lnTo>
                  <a:lnTo>
                    <a:pt x="2794675" y="1523999"/>
                  </a:lnTo>
                  <a:lnTo>
                    <a:pt x="2789107" y="1574799"/>
                  </a:lnTo>
                  <a:lnTo>
                    <a:pt x="2782006" y="1625599"/>
                  </a:lnTo>
                  <a:lnTo>
                    <a:pt x="2773400" y="1663699"/>
                  </a:lnTo>
                  <a:lnTo>
                    <a:pt x="2763315" y="1714499"/>
                  </a:lnTo>
                  <a:lnTo>
                    <a:pt x="2751776" y="1752599"/>
                  </a:lnTo>
                  <a:lnTo>
                    <a:pt x="2738810" y="1803399"/>
                  </a:lnTo>
                  <a:lnTo>
                    <a:pt x="2724445" y="1841499"/>
                  </a:lnTo>
                  <a:lnTo>
                    <a:pt x="2708705" y="1892299"/>
                  </a:lnTo>
                  <a:lnTo>
                    <a:pt x="2691617" y="1930399"/>
                  </a:lnTo>
                  <a:lnTo>
                    <a:pt x="2673208" y="1968499"/>
                  </a:lnTo>
                  <a:lnTo>
                    <a:pt x="2653504" y="2019299"/>
                  </a:lnTo>
                  <a:lnTo>
                    <a:pt x="2632531" y="2057399"/>
                  </a:lnTo>
                  <a:lnTo>
                    <a:pt x="2610315" y="2095499"/>
                  </a:lnTo>
                  <a:lnTo>
                    <a:pt x="2586884" y="2133599"/>
                  </a:lnTo>
                  <a:lnTo>
                    <a:pt x="2562262" y="2171699"/>
                  </a:lnTo>
                  <a:lnTo>
                    <a:pt x="2536478" y="2209799"/>
                  </a:lnTo>
                  <a:lnTo>
                    <a:pt x="2509556" y="2247899"/>
                  </a:lnTo>
                  <a:lnTo>
                    <a:pt x="2481523" y="2273299"/>
                  </a:lnTo>
                  <a:lnTo>
                    <a:pt x="2452406" y="2311399"/>
                  </a:lnTo>
                  <a:lnTo>
                    <a:pt x="2422231" y="2349499"/>
                  </a:lnTo>
                  <a:lnTo>
                    <a:pt x="2391023" y="2374899"/>
                  </a:lnTo>
                  <a:lnTo>
                    <a:pt x="2358811" y="2412999"/>
                  </a:lnTo>
                  <a:lnTo>
                    <a:pt x="2325619" y="2438399"/>
                  </a:lnTo>
                  <a:lnTo>
                    <a:pt x="2291475" y="2463799"/>
                  </a:lnTo>
                  <a:lnTo>
                    <a:pt x="2256403" y="2489199"/>
                  </a:lnTo>
                  <a:lnTo>
                    <a:pt x="2220432" y="2527299"/>
                  </a:lnTo>
                  <a:lnTo>
                    <a:pt x="2183587" y="2552699"/>
                  </a:lnTo>
                  <a:lnTo>
                    <a:pt x="2164741" y="2565399"/>
                  </a:lnTo>
                  <a:close/>
                </a:path>
                <a:path w="2802254" h="2781300">
                  <a:moveTo>
                    <a:pt x="1637061" y="2768599"/>
                  </a:moveTo>
                  <a:lnTo>
                    <a:pt x="1164726" y="2768599"/>
                  </a:lnTo>
                  <a:lnTo>
                    <a:pt x="1073601" y="2743199"/>
                  </a:lnTo>
                  <a:lnTo>
                    <a:pt x="1728148" y="2743199"/>
                  </a:lnTo>
                  <a:lnTo>
                    <a:pt x="1637061" y="2768599"/>
                  </a:lnTo>
                  <a:close/>
                </a:path>
                <a:path w="2802254" h="2781300">
                  <a:moveTo>
                    <a:pt x="1543954" y="2781299"/>
                  </a:moveTo>
                  <a:lnTo>
                    <a:pt x="1257881" y="2781299"/>
                  </a:lnTo>
                  <a:lnTo>
                    <a:pt x="1211063" y="2768599"/>
                  </a:lnTo>
                  <a:lnTo>
                    <a:pt x="1590747" y="2768599"/>
                  </a:lnTo>
                  <a:lnTo>
                    <a:pt x="1543954" y="2781299"/>
                  </a:lnTo>
                  <a:close/>
                </a:path>
              </a:pathLst>
            </a:custGeom>
            <a:solidFill>
              <a:srgbClr val="B93A0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87173" y="3645711"/>
            <a:ext cx="6685280" cy="12255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08475" algn="l"/>
              </a:tabLst>
            </a:pPr>
            <a:r>
              <a:rPr dirty="0" spc="475">
                <a:solidFill>
                  <a:srgbClr val="231F20"/>
                </a:solidFill>
              </a:rPr>
              <a:t>T</a:t>
            </a:r>
            <a:r>
              <a:rPr dirty="0" spc="975">
                <a:solidFill>
                  <a:srgbClr val="231F20"/>
                </a:solidFill>
              </a:rPr>
              <a:t>H</a:t>
            </a:r>
            <a:r>
              <a:rPr dirty="0" spc="650">
                <a:solidFill>
                  <a:srgbClr val="231F20"/>
                </a:solidFill>
              </a:rPr>
              <a:t>A</a:t>
            </a:r>
            <a:r>
              <a:rPr dirty="0" spc="1025">
                <a:solidFill>
                  <a:srgbClr val="231F20"/>
                </a:solidFill>
              </a:rPr>
              <a:t>N</a:t>
            </a:r>
            <a:r>
              <a:rPr dirty="0" spc="-370">
                <a:solidFill>
                  <a:srgbClr val="231F20"/>
                </a:solidFill>
              </a:rPr>
              <a:t>K</a:t>
            </a:r>
            <a:r>
              <a:rPr dirty="0">
                <a:solidFill>
                  <a:srgbClr val="231F20"/>
                </a:solidFill>
              </a:rPr>
              <a:t>	</a:t>
            </a:r>
            <a:r>
              <a:rPr dirty="0" spc="930">
                <a:solidFill>
                  <a:srgbClr val="231F20"/>
                </a:solidFill>
              </a:rPr>
              <a:t>Y</a:t>
            </a:r>
            <a:r>
              <a:rPr dirty="0" spc="830">
                <a:solidFill>
                  <a:srgbClr val="231F20"/>
                </a:solidFill>
              </a:rPr>
              <a:t>O</a:t>
            </a:r>
            <a:r>
              <a:rPr dirty="0" spc="-170">
                <a:solidFill>
                  <a:srgbClr val="231F20"/>
                </a:solidFill>
              </a:rPr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00"/>
            <a:chOff x="0" y="0"/>
            <a:chExt cx="1828863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64482" y="4209975"/>
              <a:ext cx="2165560" cy="34137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57069" y="4202571"/>
              <a:ext cx="2180590" cy="3429000"/>
            </a:xfrm>
            <a:custGeom>
              <a:avLst/>
              <a:gdLst/>
              <a:ahLst/>
              <a:cxnLst/>
              <a:rect l="l" t="t" r="r" b="b"/>
              <a:pathLst>
                <a:path w="2180590" h="3429000">
                  <a:moveTo>
                    <a:pt x="2180386" y="174215"/>
                  </a:moveTo>
                  <a:lnTo>
                    <a:pt x="2180386" y="3254338"/>
                  </a:lnTo>
                  <a:lnTo>
                    <a:pt x="2174158" y="3300513"/>
                  </a:lnTo>
                  <a:lnTo>
                    <a:pt x="2156580" y="3342091"/>
                  </a:lnTo>
                  <a:lnTo>
                    <a:pt x="2129311" y="3377378"/>
                  </a:lnTo>
                  <a:lnTo>
                    <a:pt x="2094011" y="3404680"/>
                  </a:lnTo>
                  <a:lnTo>
                    <a:pt x="2052339" y="3422303"/>
                  </a:lnTo>
                  <a:lnTo>
                    <a:pt x="2005955" y="3428553"/>
                  </a:lnTo>
                  <a:lnTo>
                    <a:pt x="174430" y="3428553"/>
                  </a:lnTo>
                  <a:lnTo>
                    <a:pt x="128198" y="3422303"/>
                  </a:lnTo>
                  <a:lnTo>
                    <a:pt x="86569" y="3404680"/>
                  </a:lnTo>
                  <a:lnTo>
                    <a:pt x="51239" y="3377378"/>
                  </a:lnTo>
                  <a:lnTo>
                    <a:pt x="23903" y="3342091"/>
                  </a:lnTo>
                  <a:lnTo>
                    <a:pt x="6258" y="3300513"/>
                  </a:lnTo>
                  <a:lnTo>
                    <a:pt x="0" y="3254338"/>
                  </a:lnTo>
                  <a:lnTo>
                    <a:pt x="0" y="173779"/>
                  </a:lnTo>
                  <a:lnTo>
                    <a:pt x="6258" y="127455"/>
                  </a:lnTo>
                  <a:lnTo>
                    <a:pt x="15262" y="106223"/>
                  </a:lnTo>
                  <a:lnTo>
                    <a:pt x="15262" y="3254338"/>
                  </a:lnTo>
                  <a:lnTo>
                    <a:pt x="23405" y="3304498"/>
                  </a:lnTo>
                  <a:lnTo>
                    <a:pt x="46074" y="3348171"/>
                  </a:lnTo>
                  <a:lnTo>
                    <a:pt x="80538" y="3382658"/>
                  </a:lnTo>
                  <a:lnTo>
                    <a:pt x="124219" y="3405404"/>
                  </a:lnTo>
                  <a:lnTo>
                    <a:pt x="174430" y="3413745"/>
                  </a:lnTo>
                  <a:lnTo>
                    <a:pt x="2005955" y="3413745"/>
                  </a:lnTo>
                  <a:lnTo>
                    <a:pt x="2056380" y="3405613"/>
                  </a:lnTo>
                  <a:lnTo>
                    <a:pt x="2100190" y="3382972"/>
                  </a:lnTo>
                  <a:lnTo>
                    <a:pt x="2134748" y="3348456"/>
                  </a:lnTo>
                  <a:lnTo>
                    <a:pt x="2157417" y="3304700"/>
                  </a:lnTo>
                  <a:lnTo>
                    <a:pt x="2165560" y="3254338"/>
                  </a:lnTo>
                  <a:lnTo>
                    <a:pt x="2165560" y="107678"/>
                  </a:lnTo>
                  <a:lnTo>
                    <a:pt x="2174128" y="127888"/>
                  </a:lnTo>
                  <a:lnTo>
                    <a:pt x="2180386" y="174215"/>
                  </a:lnTo>
                  <a:close/>
                </a:path>
                <a:path w="2180590" h="3429000">
                  <a:moveTo>
                    <a:pt x="2165560" y="107678"/>
                  </a:moveTo>
                  <a:lnTo>
                    <a:pt x="2165560" y="173779"/>
                  </a:lnTo>
                  <a:lnTo>
                    <a:pt x="2157417" y="123417"/>
                  </a:lnTo>
                  <a:lnTo>
                    <a:pt x="2134748" y="79661"/>
                  </a:lnTo>
                  <a:lnTo>
                    <a:pt x="2100190" y="45146"/>
                  </a:lnTo>
                  <a:lnTo>
                    <a:pt x="2056380" y="22505"/>
                  </a:lnTo>
                  <a:lnTo>
                    <a:pt x="2005955" y="14372"/>
                  </a:lnTo>
                  <a:lnTo>
                    <a:pt x="2005955" y="14808"/>
                  </a:lnTo>
                  <a:lnTo>
                    <a:pt x="174430" y="14878"/>
                  </a:lnTo>
                  <a:lnTo>
                    <a:pt x="124442" y="22940"/>
                  </a:lnTo>
                  <a:lnTo>
                    <a:pt x="80632" y="45581"/>
                  </a:lnTo>
                  <a:lnTo>
                    <a:pt x="46074" y="80097"/>
                  </a:lnTo>
                  <a:lnTo>
                    <a:pt x="23401" y="123874"/>
                  </a:lnTo>
                  <a:lnTo>
                    <a:pt x="15262" y="174215"/>
                  </a:lnTo>
                  <a:lnTo>
                    <a:pt x="15262" y="106223"/>
                  </a:lnTo>
                  <a:lnTo>
                    <a:pt x="51239" y="50631"/>
                  </a:lnTo>
                  <a:lnTo>
                    <a:pt x="86569" y="23470"/>
                  </a:lnTo>
                  <a:lnTo>
                    <a:pt x="128198" y="6037"/>
                  </a:lnTo>
                  <a:lnTo>
                    <a:pt x="174430" y="0"/>
                  </a:lnTo>
                  <a:lnTo>
                    <a:pt x="2005955" y="0"/>
                  </a:lnTo>
                  <a:lnTo>
                    <a:pt x="2052188" y="6220"/>
                  </a:lnTo>
                  <a:lnTo>
                    <a:pt x="2093817" y="23777"/>
                  </a:lnTo>
                  <a:lnTo>
                    <a:pt x="2129147" y="51012"/>
                  </a:lnTo>
                  <a:lnTo>
                    <a:pt x="2156483" y="86268"/>
                  </a:lnTo>
                  <a:lnTo>
                    <a:pt x="2165560" y="107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572927" y="4209975"/>
              <a:ext cx="2165560" cy="34137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65513" y="4202571"/>
              <a:ext cx="2180590" cy="3429000"/>
            </a:xfrm>
            <a:custGeom>
              <a:avLst/>
              <a:gdLst/>
              <a:ahLst/>
              <a:cxnLst/>
              <a:rect l="l" t="t" r="r" b="b"/>
              <a:pathLst>
                <a:path w="2180590" h="3429000">
                  <a:moveTo>
                    <a:pt x="2180386" y="174215"/>
                  </a:moveTo>
                  <a:lnTo>
                    <a:pt x="2180386" y="3254338"/>
                  </a:lnTo>
                  <a:lnTo>
                    <a:pt x="2174158" y="3300513"/>
                  </a:lnTo>
                  <a:lnTo>
                    <a:pt x="2156580" y="3342091"/>
                  </a:lnTo>
                  <a:lnTo>
                    <a:pt x="2129311" y="3377378"/>
                  </a:lnTo>
                  <a:lnTo>
                    <a:pt x="2094011" y="3404680"/>
                  </a:lnTo>
                  <a:lnTo>
                    <a:pt x="2052339" y="3422303"/>
                  </a:lnTo>
                  <a:lnTo>
                    <a:pt x="2005955" y="3428553"/>
                  </a:lnTo>
                  <a:lnTo>
                    <a:pt x="174430" y="3428553"/>
                  </a:lnTo>
                  <a:lnTo>
                    <a:pt x="128198" y="3422303"/>
                  </a:lnTo>
                  <a:lnTo>
                    <a:pt x="86569" y="3404680"/>
                  </a:lnTo>
                  <a:lnTo>
                    <a:pt x="51239" y="3377378"/>
                  </a:lnTo>
                  <a:lnTo>
                    <a:pt x="23903" y="3342091"/>
                  </a:lnTo>
                  <a:lnTo>
                    <a:pt x="6258" y="3300513"/>
                  </a:lnTo>
                  <a:lnTo>
                    <a:pt x="0" y="3254338"/>
                  </a:lnTo>
                  <a:lnTo>
                    <a:pt x="0" y="173779"/>
                  </a:lnTo>
                  <a:lnTo>
                    <a:pt x="6258" y="127455"/>
                  </a:lnTo>
                  <a:lnTo>
                    <a:pt x="15262" y="106223"/>
                  </a:lnTo>
                  <a:lnTo>
                    <a:pt x="15262" y="3254338"/>
                  </a:lnTo>
                  <a:lnTo>
                    <a:pt x="23405" y="3304498"/>
                  </a:lnTo>
                  <a:lnTo>
                    <a:pt x="46074" y="3348171"/>
                  </a:lnTo>
                  <a:lnTo>
                    <a:pt x="80538" y="3382658"/>
                  </a:lnTo>
                  <a:lnTo>
                    <a:pt x="124219" y="3405404"/>
                  </a:lnTo>
                  <a:lnTo>
                    <a:pt x="174430" y="3413745"/>
                  </a:lnTo>
                  <a:lnTo>
                    <a:pt x="2005955" y="3413745"/>
                  </a:lnTo>
                  <a:lnTo>
                    <a:pt x="2056380" y="3405613"/>
                  </a:lnTo>
                  <a:lnTo>
                    <a:pt x="2100190" y="3382972"/>
                  </a:lnTo>
                  <a:lnTo>
                    <a:pt x="2134748" y="3348456"/>
                  </a:lnTo>
                  <a:lnTo>
                    <a:pt x="2157417" y="3304700"/>
                  </a:lnTo>
                  <a:lnTo>
                    <a:pt x="2165560" y="3254338"/>
                  </a:lnTo>
                  <a:lnTo>
                    <a:pt x="2165560" y="107678"/>
                  </a:lnTo>
                  <a:lnTo>
                    <a:pt x="2174128" y="127888"/>
                  </a:lnTo>
                  <a:lnTo>
                    <a:pt x="2180386" y="174215"/>
                  </a:lnTo>
                  <a:close/>
                </a:path>
                <a:path w="2180590" h="3429000">
                  <a:moveTo>
                    <a:pt x="2165560" y="107678"/>
                  </a:moveTo>
                  <a:lnTo>
                    <a:pt x="2165560" y="173779"/>
                  </a:lnTo>
                  <a:lnTo>
                    <a:pt x="2157417" y="123417"/>
                  </a:lnTo>
                  <a:lnTo>
                    <a:pt x="2134748" y="79661"/>
                  </a:lnTo>
                  <a:lnTo>
                    <a:pt x="2100190" y="45146"/>
                  </a:lnTo>
                  <a:lnTo>
                    <a:pt x="2056380" y="22505"/>
                  </a:lnTo>
                  <a:lnTo>
                    <a:pt x="2005955" y="14372"/>
                  </a:lnTo>
                  <a:lnTo>
                    <a:pt x="2005955" y="14808"/>
                  </a:lnTo>
                  <a:lnTo>
                    <a:pt x="174430" y="14878"/>
                  </a:lnTo>
                  <a:lnTo>
                    <a:pt x="124442" y="22940"/>
                  </a:lnTo>
                  <a:lnTo>
                    <a:pt x="80632" y="45581"/>
                  </a:lnTo>
                  <a:lnTo>
                    <a:pt x="46074" y="80097"/>
                  </a:lnTo>
                  <a:lnTo>
                    <a:pt x="23401" y="123874"/>
                  </a:lnTo>
                  <a:lnTo>
                    <a:pt x="15262" y="174215"/>
                  </a:lnTo>
                  <a:lnTo>
                    <a:pt x="15262" y="106223"/>
                  </a:lnTo>
                  <a:lnTo>
                    <a:pt x="51239" y="50631"/>
                  </a:lnTo>
                  <a:lnTo>
                    <a:pt x="86569" y="23470"/>
                  </a:lnTo>
                  <a:lnTo>
                    <a:pt x="128198" y="6037"/>
                  </a:lnTo>
                  <a:lnTo>
                    <a:pt x="174430" y="0"/>
                  </a:lnTo>
                  <a:lnTo>
                    <a:pt x="2005955" y="0"/>
                  </a:lnTo>
                  <a:lnTo>
                    <a:pt x="2052188" y="6220"/>
                  </a:lnTo>
                  <a:lnTo>
                    <a:pt x="2093817" y="23777"/>
                  </a:lnTo>
                  <a:lnTo>
                    <a:pt x="2129147" y="51012"/>
                  </a:lnTo>
                  <a:lnTo>
                    <a:pt x="2156483" y="86268"/>
                  </a:lnTo>
                  <a:lnTo>
                    <a:pt x="2165560" y="107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59190" y="4209975"/>
              <a:ext cx="2165560" cy="34137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51777" y="4202571"/>
              <a:ext cx="2180590" cy="3429000"/>
            </a:xfrm>
            <a:custGeom>
              <a:avLst/>
              <a:gdLst/>
              <a:ahLst/>
              <a:cxnLst/>
              <a:rect l="l" t="t" r="r" b="b"/>
              <a:pathLst>
                <a:path w="2180590" h="3429000">
                  <a:moveTo>
                    <a:pt x="2180386" y="174215"/>
                  </a:moveTo>
                  <a:lnTo>
                    <a:pt x="2180386" y="3254338"/>
                  </a:lnTo>
                  <a:lnTo>
                    <a:pt x="2174158" y="3300513"/>
                  </a:lnTo>
                  <a:lnTo>
                    <a:pt x="2156580" y="3342091"/>
                  </a:lnTo>
                  <a:lnTo>
                    <a:pt x="2129311" y="3377378"/>
                  </a:lnTo>
                  <a:lnTo>
                    <a:pt x="2094011" y="3404680"/>
                  </a:lnTo>
                  <a:lnTo>
                    <a:pt x="2052339" y="3422303"/>
                  </a:lnTo>
                  <a:lnTo>
                    <a:pt x="2005955" y="3428553"/>
                  </a:lnTo>
                  <a:lnTo>
                    <a:pt x="174430" y="3428553"/>
                  </a:lnTo>
                  <a:lnTo>
                    <a:pt x="128198" y="3422303"/>
                  </a:lnTo>
                  <a:lnTo>
                    <a:pt x="86569" y="3404680"/>
                  </a:lnTo>
                  <a:lnTo>
                    <a:pt x="51239" y="3377378"/>
                  </a:lnTo>
                  <a:lnTo>
                    <a:pt x="23903" y="3342091"/>
                  </a:lnTo>
                  <a:lnTo>
                    <a:pt x="6258" y="3300513"/>
                  </a:lnTo>
                  <a:lnTo>
                    <a:pt x="0" y="3254338"/>
                  </a:lnTo>
                  <a:lnTo>
                    <a:pt x="0" y="173779"/>
                  </a:lnTo>
                  <a:lnTo>
                    <a:pt x="6258" y="127455"/>
                  </a:lnTo>
                  <a:lnTo>
                    <a:pt x="15262" y="106223"/>
                  </a:lnTo>
                  <a:lnTo>
                    <a:pt x="15262" y="3254338"/>
                  </a:lnTo>
                  <a:lnTo>
                    <a:pt x="23405" y="3304498"/>
                  </a:lnTo>
                  <a:lnTo>
                    <a:pt x="46074" y="3348171"/>
                  </a:lnTo>
                  <a:lnTo>
                    <a:pt x="80538" y="3382658"/>
                  </a:lnTo>
                  <a:lnTo>
                    <a:pt x="124219" y="3405404"/>
                  </a:lnTo>
                  <a:lnTo>
                    <a:pt x="174430" y="3413745"/>
                  </a:lnTo>
                  <a:lnTo>
                    <a:pt x="2005955" y="3413745"/>
                  </a:lnTo>
                  <a:lnTo>
                    <a:pt x="2056380" y="3405613"/>
                  </a:lnTo>
                  <a:lnTo>
                    <a:pt x="2100190" y="3382972"/>
                  </a:lnTo>
                  <a:lnTo>
                    <a:pt x="2134748" y="3348456"/>
                  </a:lnTo>
                  <a:lnTo>
                    <a:pt x="2157417" y="3304700"/>
                  </a:lnTo>
                  <a:lnTo>
                    <a:pt x="2165560" y="3254338"/>
                  </a:lnTo>
                  <a:lnTo>
                    <a:pt x="2165560" y="107678"/>
                  </a:lnTo>
                  <a:lnTo>
                    <a:pt x="2174128" y="127888"/>
                  </a:lnTo>
                  <a:lnTo>
                    <a:pt x="2180386" y="174215"/>
                  </a:lnTo>
                  <a:close/>
                </a:path>
                <a:path w="2180590" h="3429000">
                  <a:moveTo>
                    <a:pt x="2165560" y="107678"/>
                  </a:moveTo>
                  <a:lnTo>
                    <a:pt x="2165560" y="173779"/>
                  </a:lnTo>
                  <a:lnTo>
                    <a:pt x="2157417" y="123417"/>
                  </a:lnTo>
                  <a:lnTo>
                    <a:pt x="2134748" y="79661"/>
                  </a:lnTo>
                  <a:lnTo>
                    <a:pt x="2100190" y="45146"/>
                  </a:lnTo>
                  <a:lnTo>
                    <a:pt x="2056380" y="22505"/>
                  </a:lnTo>
                  <a:lnTo>
                    <a:pt x="2005955" y="14372"/>
                  </a:lnTo>
                  <a:lnTo>
                    <a:pt x="2005955" y="14808"/>
                  </a:lnTo>
                  <a:lnTo>
                    <a:pt x="174430" y="14878"/>
                  </a:lnTo>
                  <a:lnTo>
                    <a:pt x="124442" y="22940"/>
                  </a:lnTo>
                  <a:lnTo>
                    <a:pt x="80632" y="45581"/>
                  </a:lnTo>
                  <a:lnTo>
                    <a:pt x="46074" y="80097"/>
                  </a:lnTo>
                  <a:lnTo>
                    <a:pt x="23401" y="123874"/>
                  </a:lnTo>
                  <a:lnTo>
                    <a:pt x="15262" y="174215"/>
                  </a:lnTo>
                  <a:lnTo>
                    <a:pt x="15262" y="106223"/>
                  </a:lnTo>
                  <a:lnTo>
                    <a:pt x="51239" y="50631"/>
                  </a:lnTo>
                  <a:lnTo>
                    <a:pt x="86569" y="23470"/>
                  </a:lnTo>
                  <a:lnTo>
                    <a:pt x="128198" y="6037"/>
                  </a:lnTo>
                  <a:lnTo>
                    <a:pt x="174430" y="0"/>
                  </a:lnTo>
                  <a:lnTo>
                    <a:pt x="2005955" y="0"/>
                  </a:lnTo>
                  <a:lnTo>
                    <a:pt x="2052188" y="6220"/>
                  </a:lnTo>
                  <a:lnTo>
                    <a:pt x="2093817" y="23777"/>
                  </a:lnTo>
                  <a:lnTo>
                    <a:pt x="2129147" y="51012"/>
                  </a:lnTo>
                  <a:lnTo>
                    <a:pt x="2156483" y="86268"/>
                  </a:lnTo>
                  <a:lnTo>
                    <a:pt x="2165560" y="107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831153" y="4209975"/>
              <a:ext cx="2165560" cy="34137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23740" y="4202571"/>
              <a:ext cx="2180590" cy="3429000"/>
            </a:xfrm>
            <a:custGeom>
              <a:avLst/>
              <a:gdLst/>
              <a:ahLst/>
              <a:cxnLst/>
              <a:rect l="l" t="t" r="r" b="b"/>
              <a:pathLst>
                <a:path w="2180590" h="3429000">
                  <a:moveTo>
                    <a:pt x="2180386" y="174215"/>
                  </a:moveTo>
                  <a:lnTo>
                    <a:pt x="2180386" y="3254338"/>
                  </a:lnTo>
                  <a:lnTo>
                    <a:pt x="2174158" y="3300513"/>
                  </a:lnTo>
                  <a:lnTo>
                    <a:pt x="2156580" y="3342091"/>
                  </a:lnTo>
                  <a:lnTo>
                    <a:pt x="2129311" y="3377378"/>
                  </a:lnTo>
                  <a:lnTo>
                    <a:pt x="2094011" y="3404680"/>
                  </a:lnTo>
                  <a:lnTo>
                    <a:pt x="2052339" y="3422303"/>
                  </a:lnTo>
                  <a:lnTo>
                    <a:pt x="2005955" y="3428553"/>
                  </a:lnTo>
                  <a:lnTo>
                    <a:pt x="174430" y="3428553"/>
                  </a:lnTo>
                  <a:lnTo>
                    <a:pt x="128198" y="3422303"/>
                  </a:lnTo>
                  <a:lnTo>
                    <a:pt x="86569" y="3404680"/>
                  </a:lnTo>
                  <a:lnTo>
                    <a:pt x="51239" y="3377378"/>
                  </a:lnTo>
                  <a:lnTo>
                    <a:pt x="23903" y="3342091"/>
                  </a:lnTo>
                  <a:lnTo>
                    <a:pt x="6258" y="3300513"/>
                  </a:lnTo>
                  <a:lnTo>
                    <a:pt x="0" y="3254338"/>
                  </a:lnTo>
                  <a:lnTo>
                    <a:pt x="0" y="173779"/>
                  </a:lnTo>
                  <a:lnTo>
                    <a:pt x="6258" y="127455"/>
                  </a:lnTo>
                  <a:lnTo>
                    <a:pt x="15262" y="106223"/>
                  </a:lnTo>
                  <a:lnTo>
                    <a:pt x="15262" y="3254338"/>
                  </a:lnTo>
                  <a:lnTo>
                    <a:pt x="23405" y="3304498"/>
                  </a:lnTo>
                  <a:lnTo>
                    <a:pt x="46074" y="3348171"/>
                  </a:lnTo>
                  <a:lnTo>
                    <a:pt x="80538" y="3382658"/>
                  </a:lnTo>
                  <a:lnTo>
                    <a:pt x="124219" y="3405404"/>
                  </a:lnTo>
                  <a:lnTo>
                    <a:pt x="174430" y="3413745"/>
                  </a:lnTo>
                  <a:lnTo>
                    <a:pt x="2005955" y="3413745"/>
                  </a:lnTo>
                  <a:lnTo>
                    <a:pt x="2056380" y="3405613"/>
                  </a:lnTo>
                  <a:lnTo>
                    <a:pt x="2100190" y="3382972"/>
                  </a:lnTo>
                  <a:lnTo>
                    <a:pt x="2134748" y="3348456"/>
                  </a:lnTo>
                  <a:lnTo>
                    <a:pt x="2157417" y="3304700"/>
                  </a:lnTo>
                  <a:lnTo>
                    <a:pt x="2165560" y="3254338"/>
                  </a:lnTo>
                  <a:lnTo>
                    <a:pt x="2165560" y="107678"/>
                  </a:lnTo>
                  <a:lnTo>
                    <a:pt x="2174128" y="127888"/>
                  </a:lnTo>
                  <a:lnTo>
                    <a:pt x="2180386" y="174215"/>
                  </a:lnTo>
                  <a:close/>
                </a:path>
                <a:path w="2180590" h="3429000">
                  <a:moveTo>
                    <a:pt x="2165560" y="107678"/>
                  </a:moveTo>
                  <a:lnTo>
                    <a:pt x="2165560" y="173779"/>
                  </a:lnTo>
                  <a:lnTo>
                    <a:pt x="2157417" y="123417"/>
                  </a:lnTo>
                  <a:lnTo>
                    <a:pt x="2134748" y="79661"/>
                  </a:lnTo>
                  <a:lnTo>
                    <a:pt x="2100190" y="45146"/>
                  </a:lnTo>
                  <a:lnTo>
                    <a:pt x="2056380" y="22505"/>
                  </a:lnTo>
                  <a:lnTo>
                    <a:pt x="2005955" y="14372"/>
                  </a:lnTo>
                  <a:lnTo>
                    <a:pt x="2005955" y="14808"/>
                  </a:lnTo>
                  <a:lnTo>
                    <a:pt x="174430" y="14878"/>
                  </a:lnTo>
                  <a:lnTo>
                    <a:pt x="124442" y="22940"/>
                  </a:lnTo>
                  <a:lnTo>
                    <a:pt x="80632" y="45581"/>
                  </a:lnTo>
                  <a:lnTo>
                    <a:pt x="46074" y="80097"/>
                  </a:lnTo>
                  <a:lnTo>
                    <a:pt x="23401" y="123874"/>
                  </a:lnTo>
                  <a:lnTo>
                    <a:pt x="15262" y="174215"/>
                  </a:lnTo>
                  <a:lnTo>
                    <a:pt x="15262" y="106223"/>
                  </a:lnTo>
                  <a:lnTo>
                    <a:pt x="51239" y="50631"/>
                  </a:lnTo>
                  <a:lnTo>
                    <a:pt x="86569" y="23470"/>
                  </a:lnTo>
                  <a:lnTo>
                    <a:pt x="128198" y="6037"/>
                  </a:lnTo>
                  <a:lnTo>
                    <a:pt x="174430" y="0"/>
                  </a:lnTo>
                  <a:lnTo>
                    <a:pt x="2005955" y="0"/>
                  </a:lnTo>
                  <a:lnTo>
                    <a:pt x="2052188" y="6220"/>
                  </a:lnTo>
                  <a:lnTo>
                    <a:pt x="2093817" y="23777"/>
                  </a:lnTo>
                  <a:lnTo>
                    <a:pt x="2129147" y="51012"/>
                  </a:lnTo>
                  <a:lnTo>
                    <a:pt x="2156483" y="86268"/>
                  </a:lnTo>
                  <a:lnTo>
                    <a:pt x="2165560" y="107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376294" y="4209975"/>
              <a:ext cx="2165560" cy="34137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368881" y="4202571"/>
              <a:ext cx="2180590" cy="3429000"/>
            </a:xfrm>
            <a:custGeom>
              <a:avLst/>
              <a:gdLst/>
              <a:ahLst/>
              <a:cxnLst/>
              <a:rect l="l" t="t" r="r" b="b"/>
              <a:pathLst>
                <a:path w="2180590" h="3429000">
                  <a:moveTo>
                    <a:pt x="2180386" y="174215"/>
                  </a:moveTo>
                  <a:lnTo>
                    <a:pt x="2180386" y="3254338"/>
                  </a:lnTo>
                  <a:lnTo>
                    <a:pt x="2174158" y="3300513"/>
                  </a:lnTo>
                  <a:lnTo>
                    <a:pt x="2156580" y="3342091"/>
                  </a:lnTo>
                  <a:lnTo>
                    <a:pt x="2129311" y="3377378"/>
                  </a:lnTo>
                  <a:lnTo>
                    <a:pt x="2094011" y="3404680"/>
                  </a:lnTo>
                  <a:lnTo>
                    <a:pt x="2052339" y="3422303"/>
                  </a:lnTo>
                  <a:lnTo>
                    <a:pt x="2005955" y="3428553"/>
                  </a:lnTo>
                  <a:lnTo>
                    <a:pt x="174430" y="3428553"/>
                  </a:lnTo>
                  <a:lnTo>
                    <a:pt x="128198" y="3422303"/>
                  </a:lnTo>
                  <a:lnTo>
                    <a:pt x="86569" y="3404680"/>
                  </a:lnTo>
                  <a:lnTo>
                    <a:pt x="51239" y="3377378"/>
                  </a:lnTo>
                  <a:lnTo>
                    <a:pt x="23903" y="3342091"/>
                  </a:lnTo>
                  <a:lnTo>
                    <a:pt x="6258" y="3300513"/>
                  </a:lnTo>
                  <a:lnTo>
                    <a:pt x="0" y="3254338"/>
                  </a:lnTo>
                  <a:lnTo>
                    <a:pt x="0" y="173779"/>
                  </a:lnTo>
                  <a:lnTo>
                    <a:pt x="6258" y="127455"/>
                  </a:lnTo>
                  <a:lnTo>
                    <a:pt x="15262" y="106223"/>
                  </a:lnTo>
                  <a:lnTo>
                    <a:pt x="15262" y="3254338"/>
                  </a:lnTo>
                  <a:lnTo>
                    <a:pt x="23405" y="3304498"/>
                  </a:lnTo>
                  <a:lnTo>
                    <a:pt x="46074" y="3348171"/>
                  </a:lnTo>
                  <a:lnTo>
                    <a:pt x="80538" y="3382658"/>
                  </a:lnTo>
                  <a:lnTo>
                    <a:pt x="124219" y="3405404"/>
                  </a:lnTo>
                  <a:lnTo>
                    <a:pt x="174430" y="3413745"/>
                  </a:lnTo>
                  <a:lnTo>
                    <a:pt x="2005955" y="3413745"/>
                  </a:lnTo>
                  <a:lnTo>
                    <a:pt x="2056380" y="3405613"/>
                  </a:lnTo>
                  <a:lnTo>
                    <a:pt x="2100190" y="3382972"/>
                  </a:lnTo>
                  <a:lnTo>
                    <a:pt x="2134748" y="3348456"/>
                  </a:lnTo>
                  <a:lnTo>
                    <a:pt x="2157417" y="3304700"/>
                  </a:lnTo>
                  <a:lnTo>
                    <a:pt x="2165560" y="3254338"/>
                  </a:lnTo>
                  <a:lnTo>
                    <a:pt x="2165560" y="107678"/>
                  </a:lnTo>
                  <a:lnTo>
                    <a:pt x="2174128" y="127888"/>
                  </a:lnTo>
                  <a:lnTo>
                    <a:pt x="2180386" y="174215"/>
                  </a:lnTo>
                  <a:close/>
                </a:path>
                <a:path w="2180590" h="3429000">
                  <a:moveTo>
                    <a:pt x="2165560" y="107678"/>
                  </a:moveTo>
                  <a:lnTo>
                    <a:pt x="2165560" y="173779"/>
                  </a:lnTo>
                  <a:lnTo>
                    <a:pt x="2157417" y="123417"/>
                  </a:lnTo>
                  <a:lnTo>
                    <a:pt x="2134748" y="79661"/>
                  </a:lnTo>
                  <a:lnTo>
                    <a:pt x="2100190" y="45146"/>
                  </a:lnTo>
                  <a:lnTo>
                    <a:pt x="2056380" y="22505"/>
                  </a:lnTo>
                  <a:lnTo>
                    <a:pt x="2005955" y="14372"/>
                  </a:lnTo>
                  <a:lnTo>
                    <a:pt x="2005955" y="14808"/>
                  </a:lnTo>
                  <a:lnTo>
                    <a:pt x="174430" y="14878"/>
                  </a:lnTo>
                  <a:lnTo>
                    <a:pt x="124442" y="22940"/>
                  </a:lnTo>
                  <a:lnTo>
                    <a:pt x="80632" y="45581"/>
                  </a:lnTo>
                  <a:lnTo>
                    <a:pt x="46074" y="80097"/>
                  </a:lnTo>
                  <a:lnTo>
                    <a:pt x="23401" y="123874"/>
                  </a:lnTo>
                  <a:lnTo>
                    <a:pt x="15262" y="174215"/>
                  </a:lnTo>
                  <a:lnTo>
                    <a:pt x="15262" y="106223"/>
                  </a:lnTo>
                  <a:lnTo>
                    <a:pt x="51239" y="50631"/>
                  </a:lnTo>
                  <a:lnTo>
                    <a:pt x="86569" y="23470"/>
                  </a:lnTo>
                  <a:lnTo>
                    <a:pt x="128198" y="6037"/>
                  </a:lnTo>
                  <a:lnTo>
                    <a:pt x="174430" y="0"/>
                  </a:lnTo>
                  <a:lnTo>
                    <a:pt x="2005955" y="0"/>
                  </a:lnTo>
                  <a:lnTo>
                    <a:pt x="2052188" y="6220"/>
                  </a:lnTo>
                  <a:lnTo>
                    <a:pt x="2093817" y="23777"/>
                  </a:lnTo>
                  <a:lnTo>
                    <a:pt x="2129147" y="51012"/>
                  </a:lnTo>
                  <a:lnTo>
                    <a:pt x="2156483" y="86268"/>
                  </a:lnTo>
                  <a:lnTo>
                    <a:pt x="2165560" y="107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23031" y="4209975"/>
              <a:ext cx="2165560" cy="34137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15618" y="4202571"/>
              <a:ext cx="2180590" cy="3429000"/>
            </a:xfrm>
            <a:custGeom>
              <a:avLst/>
              <a:gdLst/>
              <a:ahLst/>
              <a:cxnLst/>
              <a:rect l="l" t="t" r="r" b="b"/>
              <a:pathLst>
                <a:path w="2180590" h="3429000">
                  <a:moveTo>
                    <a:pt x="2180386" y="174215"/>
                  </a:moveTo>
                  <a:lnTo>
                    <a:pt x="2180386" y="3254338"/>
                  </a:lnTo>
                  <a:lnTo>
                    <a:pt x="2174158" y="3300513"/>
                  </a:lnTo>
                  <a:lnTo>
                    <a:pt x="2156580" y="3342091"/>
                  </a:lnTo>
                  <a:lnTo>
                    <a:pt x="2129311" y="3377378"/>
                  </a:lnTo>
                  <a:lnTo>
                    <a:pt x="2094011" y="3404680"/>
                  </a:lnTo>
                  <a:lnTo>
                    <a:pt x="2052339" y="3422303"/>
                  </a:lnTo>
                  <a:lnTo>
                    <a:pt x="2005955" y="3428553"/>
                  </a:lnTo>
                  <a:lnTo>
                    <a:pt x="174430" y="3428553"/>
                  </a:lnTo>
                  <a:lnTo>
                    <a:pt x="128198" y="3422303"/>
                  </a:lnTo>
                  <a:lnTo>
                    <a:pt x="86569" y="3404680"/>
                  </a:lnTo>
                  <a:lnTo>
                    <a:pt x="51239" y="3377378"/>
                  </a:lnTo>
                  <a:lnTo>
                    <a:pt x="23903" y="3342091"/>
                  </a:lnTo>
                  <a:lnTo>
                    <a:pt x="6258" y="3300513"/>
                  </a:lnTo>
                  <a:lnTo>
                    <a:pt x="0" y="3254338"/>
                  </a:lnTo>
                  <a:lnTo>
                    <a:pt x="0" y="173779"/>
                  </a:lnTo>
                  <a:lnTo>
                    <a:pt x="6258" y="127455"/>
                  </a:lnTo>
                  <a:lnTo>
                    <a:pt x="15262" y="106223"/>
                  </a:lnTo>
                  <a:lnTo>
                    <a:pt x="15262" y="3254338"/>
                  </a:lnTo>
                  <a:lnTo>
                    <a:pt x="23405" y="3304498"/>
                  </a:lnTo>
                  <a:lnTo>
                    <a:pt x="46074" y="3348171"/>
                  </a:lnTo>
                  <a:lnTo>
                    <a:pt x="80538" y="3382658"/>
                  </a:lnTo>
                  <a:lnTo>
                    <a:pt x="124219" y="3405404"/>
                  </a:lnTo>
                  <a:lnTo>
                    <a:pt x="174430" y="3413745"/>
                  </a:lnTo>
                  <a:lnTo>
                    <a:pt x="2005955" y="3413745"/>
                  </a:lnTo>
                  <a:lnTo>
                    <a:pt x="2056380" y="3405613"/>
                  </a:lnTo>
                  <a:lnTo>
                    <a:pt x="2100190" y="3382972"/>
                  </a:lnTo>
                  <a:lnTo>
                    <a:pt x="2134748" y="3348456"/>
                  </a:lnTo>
                  <a:lnTo>
                    <a:pt x="2157417" y="3304700"/>
                  </a:lnTo>
                  <a:lnTo>
                    <a:pt x="2165560" y="3254338"/>
                  </a:lnTo>
                  <a:lnTo>
                    <a:pt x="2165560" y="107678"/>
                  </a:lnTo>
                  <a:lnTo>
                    <a:pt x="2174128" y="127888"/>
                  </a:lnTo>
                  <a:lnTo>
                    <a:pt x="2180386" y="174215"/>
                  </a:lnTo>
                  <a:close/>
                </a:path>
                <a:path w="2180590" h="3429000">
                  <a:moveTo>
                    <a:pt x="2165560" y="107678"/>
                  </a:moveTo>
                  <a:lnTo>
                    <a:pt x="2165560" y="173779"/>
                  </a:lnTo>
                  <a:lnTo>
                    <a:pt x="2157417" y="123417"/>
                  </a:lnTo>
                  <a:lnTo>
                    <a:pt x="2134748" y="79661"/>
                  </a:lnTo>
                  <a:lnTo>
                    <a:pt x="2100190" y="45146"/>
                  </a:lnTo>
                  <a:lnTo>
                    <a:pt x="2056380" y="22505"/>
                  </a:lnTo>
                  <a:lnTo>
                    <a:pt x="2005955" y="14372"/>
                  </a:lnTo>
                  <a:lnTo>
                    <a:pt x="2005955" y="14808"/>
                  </a:lnTo>
                  <a:lnTo>
                    <a:pt x="174430" y="14878"/>
                  </a:lnTo>
                  <a:lnTo>
                    <a:pt x="124442" y="22940"/>
                  </a:lnTo>
                  <a:lnTo>
                    <a:pt x="80632" y="45581"/>
                  </a:lnTo>
                  <a:lnTo>
                    <a:pt x="46074" y="80097"/>
                  </a:lnTo>
                  <a:lnTo>
                    <a:pt x="23401" y="123874"/>
                  </a:lnTo>
                  <a:lnTo>
                    <a:pt x="15262" y="174215"/>
                  </a:lnTo>
                  <a:lnTo>
                    <a:pt x="15262" y="106223"/>
                  </a:lnTo>
                  <a:lnTo>
                    <a:pt x="51239" y="50631"/>
                  </a:lnTo>
                  <a:lnTo>
                    <a:pt x="86569" y="23470"/>
                  </a:lnTo>
                  <a:lnTo>
                    <a:pt x="128198" y="6037"/>
                  </a:lnTo>
                  <a:lnTo>
                    <a:pt x="174430" y="0"/>
                  </a:lnTo>
                  <a:lnTo>
                    <a:pt x="2005955" y="0"/>
                  </a:lnTo>
                  <a:lnTo>
                    <a:pt x="2052188" y="6220"/>
                  </a:lnTo>
                  <a:lnTo>
                    <a:pt x="2093817" y="23777"/>
                  </a:lnTo>
                  <a:lnTo>
                    <a:pt x="2129147" y="51012"/>
                  </a:lnTo>
                  <a:lnTo>
                    <a:pt x="2156483" y="86268"/>
                  </a:lnTo>
                  <a:lnTo>
                    <a:pt x="2165560" y="107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8288635" cy="3086100"/>
            </a:xfrm>
            <a:custGeom>
              <a:avLst/>
              <a:gdLst/>
              <a:ahLst/>
              <a:cxnLst/>
              <a:rect l="l" t="t" r="r" b="b"/>
              <a:pathLst>
                <a:path w="18288635" h="3086100">
                  <a:moveTo>
                    <a:pt x="18288030" y="3086101"/>
                  </a:moveTo>
                  <a:lnTo>
                    <a:pt x="0" y="3086101"/>
                  </a:lnTo>
                  <a:lnTo>
                    <a:pt x="0" y="0"/>
                  </a:lnTo>
                  <a:lnTo>
                    <a:pt x="18288030" y="0"/>
                  </a:lnTo>
                  <a:lnTo>
                    <a:pt x="18288030" y="3086101"/>
                  </a:lnTo>
                  <a:close/>
                </a:path>
              </a:pathLst>
            </a:custGeom>
            <a:solidFill>
              <a:srgbClr val="B93A0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832779" y="5471756"/>
            <a:ext cx="1412240" cy="7340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 indent="314325">
              <a:lnSpc>
                <a:spcPct val="100499"/>
              </a:lnSpc>
              <a:spcBef>
                <a:spcPts val="120"/>
              </a:spcBef>
            </a:pPr>
            <a:r>
              <a:rPr dirty="0" sz="2300" spc="175">
                <a:solidFill>
                  <a:srgbClr val="FFFAFA"/>
                </a:solidFill>
                <a:latin typeface="Arial"/>
                <a:cs typeface="Arial"/>
              </a:rPr>
              <a:t>Ansh  </a:t>
            </a:r>
            <a:r>
              <a:rPr dirty="0" sz="2300" spc="210">
                <a:solidFill>
                  <a:srgbClr val="FFFAFA"/>
                </a:solidFill>
                <a:latin typeface="Arial"/>
                <a:cs typeface="Arial"/>
              </a:rPr>
              <a:t>G</a:t>
            </a:r>
            <a:r>
              <a:rPr dirty="0" sz="2300" spc="180">
                <a:solidFill>
                  <a:srgbClr val="FFFAFA"/>
                </a:solidFill>
                <a:latin typeface="Arial"/>
                <a:cs typeface="Arial"/>
              </a:rPr>
              <a:t>an</a:t>
            </a:r>
            <a:r>
              <a:rPr dirty="0" sz="2300" spc="315">
                <a:solidFill>
                  <a:srgbClr val="FFFAFA"/>
                </a:solidFill>
                <a:latin typeface="Arial"/>
                <a:cs typeface="Arial"/>
              </a:rPr>
              <a:t>g</a:t>
            </a:r>
            <a:r>
              <a:rPr dirty="0" sz="2300" spc="315">
                <a:solidFill>
                  <a:srgbClr val="FFFAFA"/>
                </a:solidFill>
                <a:latin typeface="Arial"/>
                <a:cs typeface="Arial"/>
              </a:rPr>
              <a:t>d</a:t>
            </a:r>
            <a:r>
              <a:rPr dirty="0" sz="2300" spc="300">
                <a:solidFill>
                  <a:srgbClr val="FFFAFA"/>
                </a:solidFill>
                <a:latin typeface="Arial"/>
                <a:cs typeface="Arial"/>
              </a:rPr>
              <a:t>e</a:t>
            </a:r>
            <a:r>
              <a:rPr dirty="0" sz="2300" spc="60">
                <a:solidFill>
                  <a:srgbClr val="FFFAFA"/>
                </a:solidFill>
                <a:latin typeface="Arial"/>
                <a:cs typeface="Arial"/>
              </a:rPr>
              <a:t>v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63822" y="6860520"/>
            <a:ext cx="949960" cy="49085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76200">
              <a:lnSpc>
                <a:spcPts val="1800"/>
              </a:lnSpc>
              <a:spcBef>
                <a:spcPts val="210"/>
              </a:spcBef>
            </a:pPr>
            <a:r>
              <a:rPr dirty="0" sz="1550" spc="-30" b="1">
                <a:solidFill>
                  <a:srgbClr val="FFFAFA"/>
                </a:solidFill>
                <a:latin typeface="Verdana"/>
                <a:cs typeface="Verdana"/>
              </a:rPr>
              <a:t>Project  </a:t>
            </a:r>
            <a:r>
              <a:rPr dirty="0" sz="1550" spc="45" b="1">
                <a:solidFill>
                  <a:srgbClr val="FFFAFA"/>
                </a:solidFill>
                <a:latin typeface="Verdana"/>
                <a:cs typeface="Verdana"/>
              </a:rPr>
              <a:t>M</a:t>
            </a:r>
            <a:r>
              <a:rPr dirty="0" sz="1550" spc="-45" b="1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dirty="0" sz="1550" spc="-95" b="1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dirty="0" sz="1550" spc="-45" b="1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dirty="0" sz="1550" spc="-10" b="1">
                <a:solidFill>
                  <a:srgbClr val="FFFAFA"/>
                </a:solidFill>
                <a:latin typeface="Verdana"/>
                <a:cs typeface="Verdana"/>
              </a:rPr>
              <a:t>g</a:t>
            </a:r>
            <a:r>
              <a:rPr dirty="0" sz="1550" spc="35" b="1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dirty="0" sz="1550" spc="-165" b="1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23753" y="5471756"/>
            <a:ext cx="1164590" cy="7340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11454" marR="5080" indent="-199390">
              <a:lnSpc>
                <a:spcPct val="100499"/>
              </a:lnSpc>
              <a:spcBef>
                <a:spcPts val="120"/>
              </a:spcBef>
            </a:pPr>
            <a:r>
              <a:rPr dirty="0" sz="2300" spc="110">
                <a:solidFill>
                  <a:srgbClr val="FFFAFA"/>
                </a:solidFill>
                <a:latin typeface="Arial"/>
                <a:cs typeface="Arial"/>
              </a:rPr>
              <a:t>F</a:t>
            </a:r>
            <a:r>
              <a:rPr dirty="0" sz="2300" spc="180">
                <a:solidFill>
                  <a:srgbClr val="FFFAFA"/>
                </a:solidFill>
                <a:latin typeface="Arial"/>
                <a:cs typeface="Arial"/>
              </a:rPr>
              <a:t>a</a:t>
            </a:r>
            <a:r>
              <a:rPr dirty="0" sz="2300" spc="195">
                <a:solidFill>
                  <a:srgbClr val="FFFAFA"/>
                </a:solidFill>
                <a:latin typeface="Arial"/>
                <a:cs typeface="Arial"/>
              </a:rPr>
              <a:t>r</a:t>
            </a:r>
            <a:r>
              <a:rPr dirty="0" sz="2300" spc="295">
                <a:solidFill>
                  <a:srgbClr val="FFFAFA"/>
                </a:solidFill>
                <a:latin typeface="Arial"/>
                <a:cs typeface="Arial"/>
              </a:rPr>
              <a:t>m</a:t>
            </a:r>
            <a:r>
              <a:rPr dirty="0" sz="2300" spc="180">
                <a:solidFill>
                  <a:srgbClr val="FFFAFA"/>
                </a:solidFill>
                <a:latin typeface="Arial"/>
                <a:cs typeface="Arial"/>
              </a:rPr>
              <a:t>a</a:t>
            </a:r>
            <a:r>
              <a:rPr dirty="0" sz="2300" spc="40">
                <a:solidFill>
                  <a:srgbClr val="FFFAFA"/>
                </a:solidFill>
                <a:latin typeface="Arial"/>
                <a:cs typeface="Arial"/>
              </a:rPr>
              <a:t>n  </a:t>
            </a:r>
            <a:r>
              <a:rPr dirty="0" sz="2300" spc="165">
                <a:solidFill>
                  <a:srgbClr val="FFFAFA"/>
                </a:solidFill>
                <a:latin typeface="Arial"/>
                <a:cs typeface="Arial"/>
              </a:rPr>
              <a:t>Zaidi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0920" y="6860520"/>
            <a:ext cx="161036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5" b="1">
                <a:solidFill>
                  <a:srgbClr val="FFFAFA"/>
                </a:solidFill>
                <a:latin typeface="Verdana"/>
                <a:cs typeface="Verdana"/>
              </a:rPr>
              <a:t>Research</a:t>
            </a:r>
            <a:r>
              <a:rPr dirty="0" sz="1550" spc="-35" b="1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dirty="0" sz="1550" spc="-40" b="1">
                <a:solidFill>
                  <a:srgbClr val="FFFAFA"/>
                </a:solidFill>
                <a:latin typeface="Verdana"/>
                <a:cs typeface="Verdana"/>
              </a:rPr>
              <a:t>Lead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78598" y="5471756"/>
            <a:ext cx="1571625" cy="3816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300" spc="165">
                <a:solidFill>
                  <a:srgbClr val="FFFAFA"/>
                </a:solidFill>
                <a:latin typeface="Arial"/>
                <a:cs typeface="Arial"/>
              </a:rPr>
              <a:t>Jeet</a:t>
            </a:r>
            <a:r>
              <a:rPr dirty="0" sz="2300" spc="180">
                <a:solidFill>
                  <a:srgbClr val="FFFAFA"/>
                </a:solidFill>
                <a:latin typeface="Arial"/>
                <a:cs typeface="Arial"/>
              </a:rPr>
              <a:t> </a:t>
            </a:r>
            <a:r>
              <a:rPr dirty="0" sz="2300" spc="200">
                <a:solidFill>
                  <a:srgbClr val="FFFAFA"/>
                </a:solidFill>
                <a:latin typeface="Arial"/>
                <a:cs typeface="Arial"/>
              </a:rPr>
              <a:t>Patel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67968" y="6860520"/>
            <a:ext cx="1393190" cy="49085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20345" marR="5080" indent="-208279">
              <a:lnSpc>
                <a:spcPts val="1800"/>
              </a:lnSpc>
              <a:spcBef>
                <a:spcPts val="210"/>
              </a:spcBef>
            </a:pPr>
            <a:r>
              <a:rPr dirty="0" sz="1550" spc="-30" b="1">
                <a:solidFill>
                  <a:srgbClr val="FFFAFA"/>
                </a:solidFill>
                <a:latin typeface="Verdana"/>
                <a:cs typeface="Verdana"/>
              </a:rPr>
              <a:t>P</a:t>
            </a:r>
            <a:r>
              <a:rPr dirty="0" sz="1550" spc="-90" b="1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dirty="0" sz="1550" spc="35" b="1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dirty="0" sz="1550" spc="45" b="1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dirty="0" sz="1550" spc="35" b="1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dirty="0" sz="1550" spc="-95" b="1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dirty="0" sz="1550" spc="-40" b="1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dirty="0" sz="1550" spc="-45" b="1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dirty="0" sz="1550" spc="-40" b="1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dirty="0" sz="1550" spc="-55" b="1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dirty="0" sz="1550" spc="20" b="1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dirty="0" sz="1550" spc="-110" b="1">
                <a:solidFill>
                  <a:srgbClr val="FFFAFA"/>
                </a:solidFill>
                <a:latin typeface="Verdana"/>
                <a:cs typeface="Verdana"/>
              </a:rPr>
              <a:t>n  </a:t>
            </a:r>
            <a:r>
              <a:rPr dirty="0" sz="1550" spc="-35" b="1">
                <a:solidFill>
                  <a:srgbClr val="FFFAFA"/>
                </a:solidFill>
                <a:latin typeface="Verdana"/>
                <a:cs typeface="Verdana"/>
              </a:rPr>
              <a:t>Designer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450479" y="1545888"/>
            <a:ext cx="5106035" cy="928369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900" spc="225"/>
              <a:t>Project</a:t>
            </a:r>
            <a:r>
              <a:rPr dirty="0" sz="5900" spc="120"/>
              <a:t> </a:t>
            </a:r>
            <a:r>
              <a:rPr dirty="0" sz="5900" spc="285"/>
              <a:t>Team</a:t>
            </a:r>
            <a:endParaRPr sz="5900"/>
          </a:p>
        </p:txBody>
      </p:sp>
      <p:grpSp>
        <p:nvGrpSpPr>
          <p:cNvPr id="24" name="object 24"/>
          <p:cNvGrpSpPr/>
          <p:nvPr/>
        </p:nvGrpSpPr>
        <p:grpSpPr>
          <a:xfrm>
            <a:off x="0" y="0"/>
            <a:ext cx="18122265" cy="10140950"/>
            <a:chOff x="0" y="0"/>
            <a:chExt cx="18122265" cy="10140950"/>
          </a:xfrm>
        </p:grpSpPr>
        <p:sp>
          <p:nvSpPr>
            <p:cNvPr id="25" name="object 25"/>
            <p:cNvSpPr/>
            <p:nvPr/>
          </p:nvSpPr>
          <p:spPr>
            <a:xfrm>
              <a:off x="0" y="0"/>
              <a:ext cx="1586230" cy="1964689"/>
            </a:xfrm>
            <a:custGeom>
              <a:avLst/>
              <a:gdLst/>
              <a:ahLst/>
              <a:cxnLst/>
              <a:rect l="l" t="t" r="r" b="b"/>
              <a:pathLst>
                <a:path w="1586230" h="1964689">
                  <a:moveTo>
                    <a:pt x="0" y="1964536"/>
                  </a:moveTo>
                  <a:lnTo>
                    <a:pt x="0" y="1170863"/>
                  </a:lnTo>
                  <a:lnTo>
                    <a:pt x="6280" y="1169136"/>
                  </a:lnTo>
                  <a:lnTo>
                    <a:pt x="49516" y="1155325"/>
                  </a:lnTo>
                  <a:lnTo>
                    <a:pt x="91974" y="1139839"/>
                  </a:lnTo>
                  <a:lnTo>
                    <a:pt x="133617" y="1122717"/>
                  </a:lnTo>
                  <a:lnTo>
                    <a:pt x="174404" y="1103997"/>
                  </a:lnTo>
                  <a:lnTo>
                    <a:pt x="214298" y="1083719"/>
                  </a:lnTo>
                  <a:lnTo>
                    <a:pt x="253258" y="1061922"/>
                  </a:lnTo>
                  <a:lnTo>
                    <a:pt x="291247" y="1038644"/>
                  </a:lnTo>
                  <a:lnTo>
                    <a:pt x="328224" y="1013926"/>
                  </a:lnTo>
                  <a:lnTo>
                    <a:pt x="364151" y="987805"/>
                  </a:lnTo>
                  <a:lnTo>
                    <a:pt x="398989" y="960321"/>
                  </a:lnTo>
                  <a:lnTo>
                    <a:pt x="432698" y="931514"/>
                  </a:lnTo>
                  <a:lnTo>
                    <a:pt x="465240" y="901421"/>
                  </a:lnTo>
                  <a:lnTo>
                    <a:pt x="496575" y="870083"/>
                  </a:lnTo>
                  <a:lnTo>
                    <a:pt x="526664" y="837539"/>
                  </a:lnTo>
                  <a:lnTo>
                    <a:pt x="555469" y="803826"/>
                  </a:lnTo>
                  <a:lnTo>
                    <a:pt x="582950" y="768986"/>
                  </a:lnTo>
                  <a:lnTo>
                    <a:pt x="609069" y="733055"/>
                  </a:lnTo>
                  <a:lnTo>
                    <a:pt x="633785" y="696075"/>
                  </a:lnTo>
                  <a:lnTo>
                    <a:pt x="657060" y="658083"/>
                  </a:lnTo>
                  <a:lnTo>
                    <a:pt x="678856" y="619119"/>
                  </a:lnTo>
                  <a:lnTo>
                    <a:pt x="699132" y="579221"/>
                  </a:lnTo>
                  <a:lnTo>
                    <a:pt x="717850" y="538430"/>
                  </a:lnTo>
                  <a:lnTo>
                    <a:pt x="734971" y="496784"/>
                  </a:lnTo>
                  <a:lnTo>
                    <a:pt x="750455" y="454322"/>
                  </a:lnTo>
                  <a:lnTo>
                    <a:pt x="764265" y="411082"/>
                  </a:lnTo>
                  <a:lnTo>
                    <a:pt x="776359" y="367105"/>
                  </a:lnTo>
                  <a:lnTo>
                    <a:pt x="786700" y="322430"/>
                  </a:lnTo>
                  <a:lnTo>
                    <a:pt x="795249" y="277095"/>
                  </a:lnTo>
                  <a:lnTo>
                    <a:pt x="801966" y="231139"/>
                  </a:lnTo>
                  <a:lnTo>
                    <a:pt x="806812" y="184602"/>
                  </a:lnTo>
                  <a:lnTo>
                    <a:pt x="809748" y="137522"/>
                  </a:lnTo>
                  <a:lnTo>
                    <a:pt x="810736" y="89939"/>
                  </a:lnTo>
                  <a:lnTo>
                    <a:pt x="809699" y="41176"/>
                  </a:lnTo>
                  <a:lnTo>
                    <a:pt x="807066" y="0"/>
                  </a:lnTo>
                  <a:lnTo>
                    <a:pt x="1583728" y="0"/>
                  </a:lnTo>
                  <a:lnTo>
                    <a:pt x="1585358" y="43570"/>
                  </a:lnTo>
                  <a:lnTo>
                    <a:pt x="1585755" y="75425"/>
                  </a:lnTo>
                  <a:lnTo>
                    <a:pt x="1585755" y="108210"/>
                  </a:lnTo>
                  <a:lnTo>
                    <a:pt x="1583564" y="188016"/>
                  </a:lnTo>
                  <a:lnTo>
                    <a:pt x="1580592" y="235656"/>
                  </a:lnTo>
                  <a:lnTo>
                    <a:pt x="1576455" y="282973"/>
                  </a:lnTo>
                  <a:lnTo>
                    <a:pt x="1571169" y="329950"/>
                  </a:lnTo>
                  <a:lnTo>
                    <a:pt x="1564747" y="376574"/>
                  </a:lnTo>
                  <a:lnTo>
                    <a:pt x="1557203" y="422831"/>
                  </a:lnTo>
                  <a:lnTo>
                    <a:pt x="1548551" y="468707"/>
                  </a:lnTo>
                  <a:lnTo>
                    <a:pt x="1538807" y="514186"/>
                  </a:lnTo>
                  <a:lnTo>
                    <a:pt x="1527984" y="559256"/>
                  </a:lnTo>
                  <a:lnTo>
                    <a:pt x="1516096" y="603902"/>
                  </a:lnTo>
                  <a:lnTo>
                    <a:pt x="1503158" y="648109"/>
                  </a:lnTo>
                  <a:lnTo>
                    <a:pt x="1489184" y="691863"/>
                  </a:lnTo>
                  <a:lnTo>
                    <a:pt x="1474187" y="735151"/>
                  </a:lnTo>
                  <a:lnTo>
                    <a:pt x="1458183" y="777957"/>
                  </a:lnTo>
                  <a:lnTo>
                    <a:pt x="1441186" y="820268"/>
                  </a:lnTo>
                  <a:lnTo>
                    <a:pt x="1423209" y="862069"/>
                  </a:lnTo>
                  <a:lnTo>
                    <a:pt x="1404268" y="903347"/>
                  </a:lnTo>
                  <a:lnTo>
                    <a:pt x="1384375" y="944086"/>
                  </a:lnTo>
                  <a:lnTo>
                    <a:pt x="1363546" y="984273"/>
                  </a:lnTo>
                  <a:lnTo>
                    <a:pt x="1341795" y="1023894"/>
                  </a:lnTo>
                  <a:lnTo>
                    <a:pt x="1319136" y="1062933"/>
                  </a:lnTo>
                  <a:lnTo>
                    <a:pt x="1295582" y="1101378"/>
                  </a:lnTo>
                  <a:lnTo>
                    <a:pt x="1271150" y="1139213"/>
                  </a:lnTo>
                  <a:lnTo>
                    <a:pt x="1245852" y="1176425"/>
                  </a:lnTo>
                  <a:lnTo>
                    <a:pt x="1219702" y="1213000"/>
                  </a:lnTo>
                  <a:lnTo>
                    <a:pt x="1192716" y="1248922"/>
                  </a:lnTo>
                  <a:lnTo>
                    <a:pt x="1164907" y="1284178"/>
                  </a:lnTo>
                  <a:lnTo>
                    <a:pt x="1136290" y="1318754"/>
                  </a:lnTo>
                  <a:lnTo>
                    <a:pt x="1106878" y="1352635"/>
                  </a:lnTo>
                  <a:lnTo>
                    <a:pt x="1076687" y="1385807"/>
                  </a:lnTo>
                  <a:lnTo>
                    <a:pt x="1045729" y="1418256"/>
                  </a:lnTo>
                  <a:lnTo>
                    <a:pt x="1014021" y="1449968"/>
                  </a:lnTo>
                  <a:lnTo>
                    <a:pt x="981575" y="1480928"/>
                  </a:lnTo>
                  <a:lnTo>
                    <a:pt x="948405" y="1511122"/>
                  </a:lnTo>
                  <a:lnTo>
                    <a:pt x="914527" y="1540536"/>
                  </a:lnTo>
                  <a:lnTo>
                    <a:pt x="879955" y="1569156"/>
                  </a:lnTo>
                  <a:lnTo>
                    <a:pt x="844702" y="1596968"/>
                  </a:lnTo>
                  <a:lnTo>
                    <a:pt x="808783" y="1623956"/>
                  </a:lnTo>
                  <a:lnTo>
                    <a:pt x="772212" y="1650108"/>
                  </a:lnTo>
                  <a:lnTo>
                    <a:pt x="735003" y="1675409"/>
                  </a:lnTo>
                  <a:lnTo>
                    <a:pt x="697171" y="1699844"/>
                  </a:lnTo>
                  <a:lnTo>
                    <a:pt x="658730" y="1723399"/>
                  </a:lnTo>
                  <a:lnTo>
                    <a:pt x="619694" y="1746060"/>
                  </a:lnTo>
                  <a:lnTo>
                    <a:pt x="580077" y="1767814"/>
                  </a:lnTo>
                  <a:lnTo>
                    <a:pt x="539894" y="1788645"/>
                  </a:lnTo>
                  <a:lnTo>
                    <a:pt x="499158" y="1808539"/>
                  </a:lnTo>
                  <a:lnTo>
                    <a:pt x="457884" y="1827482"/>
                  </a:lnTo>
                  <a:lnTo>
                    <a:pt x="416087" y="1845460"/>
                  </a:lnTo>
                  <a:lnTo>
                    <a:pt x="373780" y="1862459"/>
                  </a:lnTo>
                  <a:lnTo>
                    <a:pt x="330977" y="1878465"/>
                  </a:lnTo>
                  <a:lnTo>
                    <a:pt x="287694" y="1893463"/>
                  </a:lnTo>
                  <a:lnTo>
                    <a:pt x="243943" y="1907438"/>
                  </a:lnTo>
                  <a:lnTo>
                    <a:pt x="199740" y="1920378"/>
                  </a:lnTo>
                  <a:lnTo>
                    <a:pt x="155099" y="1932266"/>
                  </a:lnTo>
                  <a:lnTo>
                    <a:pt x="110033" y="1943091"/>
                  </a:lnTo>
                  <a:lnTo>
                    <a:pt x="64558" y="1952836"/>
                  </a:lnTo>
                  <a:lnTo>
                    <a:pt x="18686" y="1961488"/>
                  </a:lnTo>
                  <a:lnTo>
                    <a:pt x="0" y="1964536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9261178"/>
              <a:ext cx="2930405" cy="8792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389022" y="0"/>
              <a:ext cx="1732888" cy="16695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9477139" y="5471756"/>
            <a:ext cx="1730375" cy="7340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2300" spc="120">
                <a:solidFill>
                  <a:srgbClr val="FFFAFA"/>
                </a:solidFill>
                <a:latin typeface="Arial"/>
                <a:cs typeface="Arial"/>
              </a:rPr>
              <a:t>Kivan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2300" spc="60">
                <a:solidFill>
                  <a:srgbClr val="FFFAFA"/>
                </a:solidFill>
                <a:latin typeface="Arial"/>
                <a:cs typeface="Arial"/>
              </a:rPr>
              <a:t>I</a:t>
            </a:r>
            <a:r>
              <a:rPr dirty="0" sz="2300" spc="250">
                <a:solidFill>
                  <a:srgbClr val="FFFAFA"/>
                </a:solidFill>
                <a:latin typeface="Arial"/>
                <a:cs typeface="Arial"/>
              </a:rPr>
              <a:t>l</a:t>
            </a:r>
            <a:r>
              <a:rPr dirty="0" sz="2300" spc="180">
                <a:solidFill>
                  <a:srgbClr val="FFFAFA"/>
                </a:solidFill>
                <a:latin typeface="Arial"/>
                <a:cs typeface="Arial"/>
              </a:rPr>
              <a:t>an</a:t>
            </a:r>
            <a:r>
              <a:rPr dirty="0" sz="2300" spc="315">
                <a:solidFill>
                  <a:srgbClr val="FFFAFA"/>
                </a:solidFill>
                <a:latin typeface="Arial"/>
                <a:cs typeface="Arial"/>
              </a:rPr>
              <a:t>g</a:t>
            </a:r>
            <a:r>
              <a:rPr dirty="0" sz="2300" spc="180">
                <a:solidFill>
                  <a:srgbClr val="FFFAFA"/>
                </a:solidFill>
                <a:latin typeface="Arial"/>
                <a:cs typeface="Arial"/>
              </a:rPr>
              <a:t>a</a:t>
            </a:r>
            <a:r>
              <a:rPr dirty="0" sz="2300" spc="254">
                <a:solidFill>
                  <a:srgbClr val="FFFAFA"/>
                </a:solidFill>
                <a:latin typeface="Arial"/>
                <a:cs typeface="Arial"/>
              </a:rPr>
              <a:t>k</a:t>
            </a:r>
            <a:r>
              <a:rPr dirty="0" sz="2300" spc="325">
                <a:solidFill>
                  <a:srgbClr val="FFFAFA"/>
                </a:solidFill>
                <a:latin typeface="Arial"/>
                <a:cs typeface="Arial"/>
              </a:rPr>
              <a:t>oo</a:t>
            </a:r>
            <a:r>
              <a:rPr dirty="0" sz="2300" spc="65">
                <a:solidFill>
                  <a:srgbClr val="FFFAFA"/>
                </a:solidFill>
                <a:latin typeface="Arial"/>
                <a:cs typeface="Arial"/>
              </a:rPr>
              <a:t>n</a:t>
            </a:r>
            <a:endParaRPr sz="2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09261" y="6860520"/>
            <a:ext cx="14655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75" b="1">
                <a:solidFill>
                  <a:srgbClr val="FFFAFA"/>
                </a:solidFill>
                <a:latin typeface="Verdana"/>
                <a:cs typeface="Verdana"/>
              </a:rPr>
              <a:t>Data</a:t>
            </a:r>
            <a:r>
              <a:rPr dirty="0" sz="1550" spc="-10" b="1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dirty="0" sz="1550" spc="-5" b="1">
                <a:solidFill>
                  <a:srgbClr val="FFFAFA"/>
                </a:solidFill>
                <a:latin typeface="Verdana"/>
                <a:cs typeface="Verdana"/>
              </a:rPr>
              <a:t>Modeler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36610" y="5471756"/>
            <a:ext cx="1928495" cy="3816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300" spc="165">
                <a:solidFill>
                  <a:srgbClr val="FFFAFA"/>
                </a:solidFill>
                <a:latin typeface="Arial"/>
                <a:cs typeface="Arial"/>
              </a:rPr>
              <a:t>Palak</a:t>
            </a:r>
            <a:r>
              <a:rPr dirty="0" sz="2300" spc="180">
                <a:solidFill>
                  <a:srgbClr val="FFFAFA"/>
                </a:solidFill>
                <a:latin typeface="Arial"/>
                <a:cs typeface="Arial"/>
              </a:rPr>
              <a:t> Singla</a:t>
            </a:r>
            <a:endParaRPr sz="2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204426" y="6860520"/>
            <a:ext cx="1392555" cy="49085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61925" marR="5080" indent="-149860">
              <a:lnSpc>
                <a:spcPts val="1800"/>
              </a:lnSpc>
              <a:spcBef>
                <a:spcPts val="210"/>
              </a:spcBef>
            </a:pPr>
            <a:r>
              <a:rPr dirty="0" sz="1550" spc="-20" b="1">
                <a:solidFill>
                  <a:srgbClr val="FFFAFA"/>
                </a:solidFill>
                <a:latin typeface="Verdana"/>
                <a:cs typeface="Verdana"/>
              </a:rPr>
              <a:t>V</a:t>
            </a:r>
            <a:r>
              <a:rPr dirty="0" sz="1550" spc="-55" b="1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dirty="0" sz="1550" spc="45" b="1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dirty="0" sz="1550" spc="-90" b="1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dirty="0" sz="1550" spc="-45" b="1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dirty="0" sz="1550" spc="10" b="1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dirty="0" sz="1550" spc="-55" b="1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dirty="0" sz="1550" spc="10" b="1">
                <a:solidFill>
                  <a:srgbClr val="FFFAFA"/>
                </a:solidFill>
                <a:latin typeface="Verdana"/>
                <a:cs typeface="Verdana"/>
              </a:rPr>
              <a:t>z</a:t>
            </a:r>
            <a:r>
              <a:rPr dirty="0" sz="1550" spc="-45" b="1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dirty="0" sz="1550" spc="-40" b="1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dirty="0" sz="1550" spc="-55" b="1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dirty="0" sz="1550" spc="20" b="1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dirty="0" sz="1550" spc="-110" b="1">
                <a:solidFill>
                  <a:srgbClr val="FFFAFA"/>
                </a:solidFill>
                <a:latin typeface="Verdana"/>
                <a:cs typeface="Verdana"/>
              </a:rPr>
              <a:t>n  </a:t>
            </a:r>
            <a:r>
              <a:rPr dirty="0" sz="1550" b="1">
                <a:solidFill>
                  <a:srgbClr val="FFFAFA"/>
                </a:solidFill>
                <a:latin typeface="Verdana"/>
                <a:cs typeface="Verdana"/>
              </a:rPr>
              <a:t>Specialist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539363" y="5471756"/>
            <a:ext cx="1840230" cy="3816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300" spc="185">
                <a:solidFill>
                  <a:srgbClr val="FFFAFA"/>
                </a:solidFill>
                <a:latin typeface="Arial"/>
                <a:cs typeface="Arial"/>
              </a:rPr>
              <a:t>Shyam</a:t>
            </a:r>
            <a:r>
              <a:rPr dirty="0" sz="2300" spc="175">
                <a:solidFill>
                  <a:srgbClr val="FFFAFA"/>
                </a:solidFill>
                <a:latin typeface="Arial"/>
                <a:cs typeface="Arial"/>
              </a:rPr>
              <a:t> </a:t>
            </a:r>
            <a:r>
              <a:rPr dirty="0" sz="2300" spc="170">
                <a:solidFill>
                  <a:srgbClr val="FFFAFA"/>
                </a:solidFill>
                <a:latin typeface="Arial"/>
                <a:cs typeface="Arial"/>
              </a:rPr>
              <a:t>Soni</a:t>
            </a:r>
            <a:endParaRPr sz="23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689308" y="6860520"/>
            <a:ext cx="1536700" cy="71945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379730">
              <a:lnSpc>
                <a:spcPts val="1800"/>
              </a:lnSpc>
              <a:spcBef>
                <a:spcPts val="210"/>
              </a:spcBef>
            </a:pPr>
            <a:r>
              <a:rPr dirty="0" sz="1550" spc="-45" b="1">
                <a:solidFill>
                  <a:srgbClr val="FFFAFA"/>
                </a:solidFill>
                <a:latin typeface="Verdana"/>
                <a:cs typeface="Verdana"/>
              </a:rPr>
              <a:t>Quality  </a:t>
            </a:r>
            <a:r>
              <a:rPr dirty="0" sz="1550" spc="-30" b="1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dirty="0" sz="1550" spc="45" b="1">
                <a:solidFill>
                  <a:srgbClr val="FFFAFA"/>
                </a:solidFill>
                <a:latin typeface="Verdana"/>
                <a:cs typeface="Verdana"/>
              </a:rPr>
              <a:t>ss</a:t>
            </a:r>
            <a:r>
              <a:rPr dirty="0" sz="1550" spc="-90" b="1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dirty="0" sz="1550" spc="-90" b="1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dirty="0" sz="1550" spc="-45" b="1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dirty="0" sz="1550" spc="-95" b="1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dirty="0" sz="1550" spc="125" b="1">
                <a:solidFill>
                  <a:srgbClr val="FFFAFA"/>
                </a:solidFill>
                <a:latin typeface="Verdana"/>
                <a:cs typeface="Verdana"/>
              </a:rPr>
              <a:t>c</a:t>
            </a:r>
            <a:r>
              <a:rPr dirty="0" sz="1550" spc="35" b="1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dirty="0" sz="1550" spc="-260" b="1">
                <a:solidFill>
                  <a:srgbClr val="FFFAFA"/>
                </a:solidFill>
                <a:latin typeface="Verdana"/>
                <a:cs typeface="Verdana"/>
              </a:rPr>
              <a:t>/</a:t>
            </a:r>
            <a:r>
              <a:rPr dirty="0" sz="1550" spc="-70" b="1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dirty="0" sz="1550" spc="-40" b="1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endParaRPr sz="1550">
              <a:latin typeface="Verdana"/>
              <a:cs typeface="Verdana"/>
            </a:endParaRPr>
          </a:p>
          <a:p>
            <a:pPr marL="417830">
              <a:lnSpc>
                <a:spcPts val="1750"/>
              </a:lnSpc>
            </a:pPr>
            <a:r>
              <a:rPr dirty="0" sz="1550" spc="-60" b="1">
                <a:solidFill>
                  <a:srgbClr val="FFFAFA"/>
                </a:solidFill>
                <a:latin typeface="Verdana"/>
                <a:cs typeface="Verdana"/>
              </a:rPr>
              <a:t>viewer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3050" y="1"/>
            <a:ext cx="16744950" cy="10287000"/>
          </a:xfrm>
          <a:custGeom>
            <a:avLst/>
            <a:gdLst/>
            <a:ahLst/>
            <a:cxnLst/>
            <a:rect l="l" t="t" r="r" b="b"/>
            <a:pathLst>
              <a:path w="16744950" h="10287000">
                <a:moveTo>
                  <a:pt x="0" y="10287000"/>
                </a:moveTo>
                <a:lnTo>
                  <a:pt x="16744950" y="10287000"/>
                </a:lnTo>
                <a:lnTo>
                  <a:pt x="1674495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"/>
            <a:ext cx="1543050" cy="10287000"/>
          </a:xfrm>
          <a:custGeom>
            <a:avLst/>
            <a:gdLst/>
            <a:ahLst/>
            <a:cxnLst/>
            <a:rect l="l" t="t" r="r" b="b"/>
            <a:pathLst>
              <a:path w="1543050" h="10287000">
                <a:moveTo>
                  <a:pt x="1543049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1543049" y="0"/>
                </a:lnTo>
                <a:lnTo>
                  <a:pt x="1543049" y="10286998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1772900" y="1028699"/>
            <a:ext cx="5829935" cy="8366759"/>
            <a:chOff x="11772900" y="1028699"/>
            <a:chExt cx="5829935" cy="8366759"/>
          </a:xfrm>
        </p:grpSpPr>
        <p:sp>
          <p:nvSpPr>
            <p:cNvPr id="5" name="object 5"/>
            <p:cNvSpPr/>
            <p:nvPr/>
          </p:nvSpPr>
          <p:spPr>
            <a:xfrm>
              <a:off x="12193219" y="1415448"/>
              <a:ext cx="5409565" cy="7980045"/>
            </a:xfrm>
            <a:custGeom>
              <a:avLst/>
              <a:gdLst/>
              <a:ahLst/>
              <a:cxnLst/>
              <a:rect l="l" t="t" r="r" b="b"/>
              <a:pathLst>
                <a:path w="5409565" h="7980045">
                  <a:moveTo>
                    <a:pt x="5408987" y="7979459"/>
                  </a:moveTo>
                  <a:lnTo>
                    <a:pt x="0" y="7979459"/>
                  </a:lnTo>
                  <a:lnTo>
                    <a:pt x="0" y="0"/>
                  </a:lnTo>
                  <a:lnTo>
                    <a:pt x="5408987" y="0"/>
                  </a:lnTo>
                  <a:lnTo>
                    <a:pt x="5408987" y="7979459"/>
                  </a:lnTo>
                  <a:close/>
                </a:path>
              </a:pathLst>
            </a:custGeom>
            <a:solidFill>
              <a:srgbClr val="B93A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72900" y="1028699"/>
              <a:ext cx="5486399" cy="79819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00416" y="422094"/>
            <a:ext cx="4591050" cy="12249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880">
                <a:solidFill>
                  <a:srgbClr val="B93A09"/>
                </a:solidFill>
              </a:rPr>
              <a:t>C</a:t>
            </a:r>
            <a:r>
              <a:rPr dirty="0" spc="675">
                <a:solidFill>
                  <a:srgbClr val="B93A09"/>
                </a:solidFill>
              </a:rPr>
              <a:t>o</a:t>
            </a:r>
            <a:r>
              <a:rPr dirty="0" spc="844">
                <a:solidFill>
                  <a:srgbClr val="B93A09"/>
                </a:solidFill>
              </a:rPr>
              <a:t>n</a:t>
            </a:r>
            <a:r>
              <a:rPr dirty="0" spc="1425">
                <a:solidFill>
                  <a:srgbClr val="B93A09"/>
                </a:solidFill>
              </a:rPr>
              <a:t>t</a:t>
            </a:r>
            <a:r>
              <a:rPr dirty="0" spc="955">
                <a:solidFill>
                  <a:srgbClr val="B93A09"/>
                </a:solidFill>
              </a:rPr>
              <a:t>e</a:t>
            </a:r>
            <a:r>
              <a:rPr dirty="0" spc="844">
                <a:solidFill>
                  <a:srgbClr val="B93A09"/>
                </a:solidFill>
              </a:rPr>
              <a:t>n</a:t>
            </a:r>
            <a:r>
              <a:rPr dirty="0" spc="655">
                <a:solidFill>
                  <a:srgbClr val="B93A09"/>
                </a:solidFill>
              </a:rPr>
              <a:t>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1993" y="2094165"/>
            <a:ext cx="3161030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31975" algn="l"/>
                <a:tab pos="2334260" algn="l"/>
              </a:tabLst>
            </a:pPr>
            <a:r>
              <a:rPr dirty="0" sz="2500" spc="345">
                <a:latin typeface="Arial"/>
                <a:cs typeface="Arial"/>
              </a:rPr>
              <a:t>O</a:t>
            </a:r>
            <a:r>
              <a:rPr dirty="0" sz="2500" spc="300">
                <a:latin typeface="Arial"/>
                <a:cs typeface="Arial"/>
              </a:rPr>
              <a:t>v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325">
                <a:latin typeface="Arial"/>
                <a:cs typeface="Arial"/>
              </a:rPr>
              <a:t>r</a:t>
            </a:r>
            <a:r>
              <a:rPr dirty="0" sz="2500" spc="300">
                <a:latin typeface="Arial"/>
                <a:cs typeface="Arial"/>
              </a:rPr>
              <a:t>v</a:t>
            </a:r>
            <a:r>
              <a:rPr dirty="0" sz="2500" spc="260">
                <a:latin typeface="Arial"/>
                <a:cs typeface="Arial"/>
              </a:rPr>
              <a:t>i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260">
                <a:latin typeface="Arial"/>
                <a:cs typeface="Arial"/>
              </a:rPr>
              <a:t>w</a:t>
            </a:r>
            <a:r>
              <a:rPr dirty="0" sz="2500">
                <a:latin typeface="Arial"/>
                <a:cs typeface="Arial"/>
              </a:rPr>
              <a:t>	</a:t>
            </a:r>
            <a:r>
              <a:rPr dirty="0" sz="2500" spc="465">
                <a:latin typeface="Arial"/>
                <a:cs typeface="Arial"/>
              </a:rPr>
              <a:t>o</a:t>
            </a:r>
            <a:r>
              <a:rPr dirty="0" sz="2500" spc="195">
                <a:latin typeface="Arial"/>
                <a:cs typeface="Arial"/>
              </a:rPr>
              <a:t>f</a:t>
            </a:r>
            <a:r>
              <a:rPr dirty="0" sz="2500">
                <a:latin typeface="Arial"/>
                <a:cs typeface="Arial"/>
              </a:rPr>
              <a:t>	</a:t>
            </a:r>
            <a:r>
              <a:rPr dirty="0" sz="2500" spc="285">
                <a:latin typeface="Arial"/>
                <a:cs typeface="Arial"/>
              </a:rPr>
              <a:t>D</a:t>
            </a:r>
            <a:r>
              <a:rPr dirty="0" sz="2500" spc="305">
                <a:latin typeface="Arial"/>
                <a:cs typeface="Arial"/>
              </a:rPr>
              <a:t>a</a:t>
            </a:r>
            <a:r>
              <a:rPr dirty="0" sz="2500" spc="459">
                <a:latin typeface="Arial"/>
                <a:cs typeface="Arial"/>
              </a:rPr>
              <a:t>t</a:t>
            </a:r>
            <a:r>
              <a:rPr dirty="0" sz="2500" spc="60">
                <a:latin typeface="Arial"/>
                <a:cs typeface="Arial"/>
              </a:rPr>
              <a:t>a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2394" y="2855609"/>
            <a:ext cx="3549015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61160" algn="l"/>
              </a:tabLst>
            </a:pPr>
            <a:r>
              <a:rPr dirty="0" sz="2500" spc="190">
                <a:latin typeface="Arial"/>
                <a:cs typeface="Arial"/>
              </a:rPr>
              <a:t>P</a:t>
            </a:r>
            <a:r>
              <a:rPr dirty="0" sz="2500" spc="325">
                <a:latin typeface="Arial"/>
                <a:cs typeface="Arial"/>
              </a:rPr>
              <a:t>r</a:t>
            </a:r>
            <a:r>
              <a:rPr dirty="0" sz="2500" spc="465">
                <a:latin typeface="Arial"/>
                <a:cs typeface="Arial"/>
              </a:rPr>
              <a:t>o</a:t>
            </a:r>
            <a:r>
              <a:rPr dirty="0" sz="2500" spc="450">
                <a:latin typeface="Arial"/>
                <a:cs typeface="Arial"/>
              </a:rPr>
              <a:t>b</a:t>
            </a:r>
            <a:r>
              <a:rPr dirty="0" sz="2500" spc="385">
                <a:latin typeface="Arial"/>
                <a:cs typeface="Arial"/>
              </a:rPr>
              <a:t>l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185">
                <a:latin typeface="Arial"/>
                <a:cs typeface="Arial"/>
              </a:rPr>
              <a:t>m</a:t>
            </a:r>
            <a:r>
              <a:rPr dirty="0" sz="2500">
                <a:latin typeface="Arial"/>
                <a:cs typeface="Arial"/>
              </a:rPr>
              <a:t>	</a:t>
            </a:r>
            <a:r>
              <a:rPr dirty="0" sz="2500" spc="275">
                <a:latin typeface="Arial"/>
                <a:cs typeface="Arial"/>
              </a:rPr>
              <a:t>S</a:t>
            </a:r>
            <a:r>
              <a:rPr dirty="0" sz="2500" spc="459">
                <a:latin typeface="Arial"/>
                <a:cs typeface="Arial"/>
              </a:rPr>
              <a:t>t</a:t>
            </a:r>
            <a:r>
              <a:rPr dirty="0" sz="2500" spc="305">
                <a:latin typeface="Arial"/>
                <a:cs typeface="Arial"/>
              </a:rPr>
              <a:t>a</a:t>
            </a:r>
            <a:r>
              <a:rPr dirty="0" sz="2500" spc="459">
                <a:latin typeface="Arial"/>
                <a:cs typeface="Arial"/>
              </a:rPr>
              <a:t>t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430">
                <a:latin typeface="Arial"/>
                <a:cs typeface="Arial"/>
              </a:rPr>
              <a:t>m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305">
                <a:latin typeface="Arial"/>
                <a:cs typeface="Arial"/>
              </a:rPr>
              <a:t>n</a:t>
            </a:r>
            <a:r>
              <a:rPr dirty="0" sz="2500" spc="215">
                <a:latin typeface="Arial"/>
                <a:cs typeface="Arial"/>
              </a:rPr>
              <a:t>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2394" y="3636651"/>
            <a:ext cx="4878070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56714" algn="l"/>
                <a:tab pos="2042160" algn="l"/>
              </a:tabLst>
            </a:pPr>
            <a:r>
              <a:rPr dirty="0" sz="2500" spc="335">
                <a:latin typeface="Arial"/>
                <a:cs typeface="Arial"/>
              </a:rPr>
              <a:t>Solution	</a:t>
            </a:r>
            <a:r>
              <a:rPr dirty="0" sz="2500" spc="165">
                <a:latin typeface="Arial"/>
                <a:cs typeface="Arial"/>
              </a:rPr>
              <a:t>&amp;	</a:t>
            </a:r>
            <a:r>
              <a:rPr dirty="0" sz="2500" spc="360">
                <a:latin typeface="Arial"/>
                <a:cs typeface="Arial"/>
              </a:rPr>
              <a:t>Implementation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2394" y="4417701"/>
            <a:ext cx="3628390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78535" algn="l"/>
              </a:tabLst>
            </a:pPr>
            <a:r>
              <a:rPr dirty="0" sz="2500" spc="285">
                <a:latin typeface="Arial"/>
                <a:cs typeface="Arial"/>
              </a:rPr>
              <a:t>D</a:t>
            </a:r>
            <a:r>
              <a:rPr dirty="0" sz="2500" spc="305">
                <a:latin typeface="Arial"/>
                <a:cs typeface="Arial"/>
              </a:rPr>
              <a:t>a</a:t>
            </a:r>
            <a:r>
              <a:rPr dirty="0" sz="2500" spc="459">
                <a:latin typeface="Arial"/>
                <a:cs typeface="Arial"/>
              </a:rPr>
              <a:t>t</a:t>
            </a:r>
            <a:r>
              <a:rPr dirty="0" sz="2500" spc="60">
                <a:latin typeface="Arial"/>
                <a:cs typeface="Arial"/>
              </a:rPr>
              <a:t>a</a:t>
            </a:r>
            <a:r>
              <a:rPr dirty="0" sz="2500">
                <a:latin typeface="Arial"/>
                <a:cs typeface="Arial"/>
              </a:rPr>
              <a:t>	</a:t>
            </a:r>
            <a:r>
              <a:rPr dirty="0" sz="2500" spc="190">
                <a:latin typeface="Arial"/>
                <a:cs typeface="Arial"/>
              </a:rPr>
              <a:t>P</a:t>
            </a:r>
            <a:r>
              <a:rPr dirty="0" sz="2500" spc="325">
                <a:latin typeface="Arial"/>
                <a:cs typeface="Arial"/>
              </a:rPr>
              <a:t>r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450">
                <a:latin typeface="Arial"/>
                <a:cs typeface="Arial"/>
              </a:rPr>
              <a:t>p</a:t>
            </a:r>
            <a:r>
              <a:rPr dirty="0" sz="2500" spc="325">
                <a:latin typeface="Arial"/>
                <a:cs typeface="Arial"/>
              </a:rPr>
              <a:t>r</a:t>
            </a:r>
            <a:r>
              <a:rPr dirty="0" sz="2500" spc="465">
                <a:latin typeface="Arial"/>
                <a:cs typeface="Arial"/>
              </a:rPr>
              <a:t>o</a:t>
            </a:r>
            <a:r>
              <a:rPr dirty="0" sz="2500" spc="509">
                <a:latin typeface="Arial"/>
                <a:cs typeface="Arial"/>
              </a:rPr>
              <a:t>c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400">
                <a:latin typeface="Arial"/>
                <a:cs typeface="Arial"/>
              </a:rPr>
              <a:t>ss</a:t>
            </a:r>
            <a:r>
              <a:rPr dirty="0" sz="2500" spc="260">
                <a:latin typeface="Arial"/>
                <a:cs typeface="Arial"/>
              </a:rPr>
              <a:t>i</a:t>
            </a:r>
            <a:r>
              <a:rPr dirty="0" sz="2500" spc="305">
                <a:latin typeface="Arial"/>
                <a:cs typeface="Arial"/>
              </a:rPr>
              <a:t>n</a:t>
            </a:r>
            <a:r>
              <a:rPr dirty="0" sz="2500" spc="210">
                <a:latin typeface="Arial"/>
                <a:cs typeface="Arial"/>
              </a:rPr>
              <a:t>g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1993" y="5198751"/>
            <a:ext cx="5738495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70685" algn="l"/>
                <a:tab pos="2056130" algn="l"/>
                <a:tab pos="3320415" algn="l"/>
              </a:tabLst>
            </a:pPr>
            <a:r>
              <a:rPr dirty="0" sz="2500" spc="325">
                <a:latin typeface="Arial"/>
                <a:cs typeface="Arial"/>
              </a:rPr>
              <a:t>A</a:t>
            </a:r>
            <a:r>
              <a:rPr dirty="0" sz="2500" spc="305">
                <a:latin typeface="Arial"/>
                <a:cs typeface="Arial"/>
              </a:rPr>
              <a:t>na</a:t>
            </a:r>
            <a:r>
              <a:rPr dirty="0" sz="2500" spc="385">
                <a:latin typeface="Arial"/>
                <a:cs typeface="Arial"/>
              </a:rPr>
              <a:t>l</a:t>
            </a:r>
            <a:r>
              <a:rPr dirty="0" sz="2500" spc="380">
                <a:latin typeface="Arial"/>
                <a:cs typeface="Arial"/>
              </a:rPr>
              <a:t>y</a:t>
            </a:r>
            <a:r>
              <a:rPr dirty="0" sz="2500" spc="400">
                <a:latin typeface="Arial"/>
                <a:cs typeface="Arial"/>
              </a:rPr>
              <a:t>s</a:t>
            </a:r>
            <a:r>
              <a:rPr dirty="0" sz="2500" spc="260">
                <a:latin typeface="Arial"/>
                <a:cs typeface="Arial"/>
              </a:rPr>
              <a:t>i</a:t>
            </a:r>
            <a:r>
              <a:rPr dirty="0" sz="2500" spc="155">
                <a:latin typeface="Arial"/>
                <a:cs typeface="Arial"/>
              </a:rPr>
              <a:t>s</a:t>
            </a:r>
            <a:r>
              <a:rPr dirty="0" sz="2500">
                <a:latin typeface="Arial"/>
                <a:cs typeface="Arial"/>
              </a:rPr>
              <a:t>	</a:t>
            </a:r>
            <a:r>
              <a:rPr dirty="0" sz="2500" spc="165">
                <a:latin typeface="Arial"/>
                <a:cs typeface="Arial"/>
              </a:rPr>
              <a:t>&amp;</a:t>
            </a:r>
            <a:r>
              <a:rPr dirty="0" sz="2500">
                <a:latin typeface="Arial"/>
                <a:cs typeface="Arial"/>
              </a:rPr>
              <a:t>	</a:t>
            </a:r>
            <a:r>
              <a:rPr dirty="0" sz="2500" spc="430">
                <a:latin typeface="Arial"/>
                <a:cs typeface="Arial"/>
              </a:rPr>
              <a:t>M</a:t>
            </a:r>
            <a:r>
              <a:rPr dirty="0" sz="2500" spc="465">
                <a:latin typeface="Arial"/>
                <a:cs typeface="Arial"/>
              </a:rPr>
              <a:t>o</a:t>
            </a:r>
            <a:r>
              <a:rPr dirty="0" sz="2500" spc="450">
                <a:latin typeface="Arial"/>
                <a:cs typeface="Arial"/>
              </a:rPr>
              <a:t>d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140">
                <a:latin typeface="Arial"/>
                <a:cs typeface="Arial"/>
              </a:rPr>
              <a:t>l</a:t>
            </a:r>
            <a:r>
              <a:rPr dirty="0" sz="2500">
                <a:latin typeface="Arial"/>
                <a:cs typeface="Arial"/>
              </a:rPr>
              <a:t>	</a:t>
            </a:r>
            <a:r>
              <a:rPr dirty="0" sz="2500" spc="285">
                <a:latin typeface="Arial"/>
                <a:cs typeface="Arial"/>
              </a:rPr>
              <a:t>D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300">
                <a:latin typeface="Arial"/>
                <a:cs typeface="Arial"/>
              </a:rPr>
              <a:t>v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385">
                <a:latin typeface="Arial"/>
                <a:cs typeface="Arial"/>
              </a:rPr>
              <a:t>l</a:t>
            </a:r>
            <a:r>
              <a:rPr dirty="0" sz="2500" spc="465">
                <a:latin typeface="Arial"/>
                <a:cs typeface="Arial"/>
              </a:rPr>
              <a:t>o</a:t>
            </a:r>
            <a:r>
              <a:rPr dirty="0" sz="2500" spc="450">
                <a:latin typeface="Arial"/>
                <a:cs typeface="Arial"/>
              </a:rPr>
              <a:t>p</a:t>
            </a:r>
            <a:r>
              <a:rPr dirty="0" sz="2500" spc="430">
                <a:latin typeface="Arial"/>
                <a:cs typeface="Arial"/>
              </a:rPr>
              <a:t>m</a:t>
            </a:r>
            <a:r>
              <a:rPr dirty="0" sz="2500" spc="440">
                <a:latin typeface="Arial"/>
                <a:cs typeface="Arial"/>
              </a:rPr>
              <a:t>e</a:t>
            </a:r>
            <a:r>
              <a:rPr dirty="0" sz="2500" spc="305">
                <a:latin typeface="Arial"/>
                <a:cs typeface="Arial"/>
              </a:rPr>
              <a:t>n</a:t>
            </a:r>
            <a:r>
              <a:rPr dirty="0" sz="2500" spc="215">
                <a:latin typeface="Arial"/>
                <a:cs typeface="Arial"/>
              </a:rPr>
              <a:t>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1993" y="5999430"/>
            <a:ext cx="3307079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78535" algn="l"/>
              </a:tabLst>
            </a:pPr>
            <a:r>
              <a:rPr dirty="0" sz="2500" spc="285">
                <a:latin typeface="Arial"/>
                <a:cs typeface="Arial"/>
              </a:rPr>
              <a:t>D</a:t>
            </a:r>
            <a:r>
              <a:rPr dirty="0" sz="2500" spc="305">
                <a:latin typeface="Arial"/>
                <a:cs typeface="Arial"/>
              </a:rPr>
              <a:t>a</a:t>
            </a:r>
            <a:r>
              <a:rPr dirty="0" sz="2500" spc="459">
                <a:latin typeface="Arial"/>
                <a:cs typeface="Arial"/>
              </a:rPr>
              <a:t>t</a:t>
            </a:r>
            <a:r>
              <a:rPr dirty="0" sz="2500" spc="60">
                <a:latin typeface="Arial"/>
                <a:cs typeface="Arial"/>
              </a:rPr>
              <a:t>a</a:t>
            </a:r>
            <a:r>
              <a:rPr dirty="0" sz="2500">
                <a:latin typeface="Arial"/>
                <a:cs typeface="Arial"/>
              </a:rPr>
              <a:t>	</a:t>
            </a:r>
            <a:r>
              <a:rPr dirty="0" sz="2500" spc="325">
                <a:latin typeface="Arial"/>
                <a:cs typeface="Arial"/>
              </a:rPr>
              <a:t>V</a:t>
            </a:r>
            <a:r>
              <a:rPr dirty="0" sz="2500" spc="260">
                <a:latin typeface="Arial"/>
                <a:cs typeface="Arial"/>
              </a:rPr>
              <a:t>i</a:t>
            </a:r>
            <a:r>
              <a:rPr dirty="0" sz="2500" spc="400">
                <a:latin typeface="Arial"/>
                <a:cs typeface="Arial"/>
              </a:rPr>
              <a:t>s</a:t>
            </a:r>
            <a:r>
              <a:rPr dirty="0" sz="2500" spc="310">
                <a:latin typeface="Arial"/>
                <a:cs typeface="Arial"/>
              </a:rPr>
              <a:t>u</a:t>
            </a:r>
            <a:r>
              <a:rPr dirty="0" sz="2500" spc="305">
                <a:latin typeface="Arial"/>
                <a:cs typeface="Arial"/>
              </a:rPr>
              <a:t>a</a:t>
            </a:r>
            <a:r>
              <a:rPr dirty="0" sz="2500" spc="385">
                <a:latin typeface="Arial"/>
                <a:cs typeface="Arial"/>
              </a:rPr>
              <a:t>l</a:t>
            </a:r>
            <a:r>
              <a:rPr dirty="0" sz="2500" spc="260">
                <a:latin typeface="Arial"/>
                <a:cs typeface="Arial"/>
              </a:rPr>
              <a:t>i</a:t>
            </a:r>
            <a:r>
              <a:rPr dirty="0" sz="2500" spc="340">
                <a:latin typeface="Arial"/>
                <a:cs typeface="Arial"/>
              </a:rPr>
              <a:t>z</a:t>
            </a:r>
            <a:r>
              <a:rPr dirty="0" sz="2500" spc="305">
                <a:latin typeface="Arial"/>
                <a:cs typeface="Arial"/>
              </a:rPr>
              <a:t>a</a:t>
            </a:r>
            <a:r>
              <a:rPr dirty="0" sz="2500" spc="459">
                <a:latin typeface="Arial"/>
                <a:cs typeface="Arial"/>
              </a:rPr>
              <a:t>t</a:t>
            </a:r>
            <a:r>
              <a:rPr dirty="0" sz="2500" spc="260">
                <a:latin typeface="Arial"/>
                <a:cs typeface="Arial"/>
              </a:rPr>
              <a:t>i</a:t>
            </a:r>
            <a:r>
              <a:rPr dirty="0" sz="2500" spc="465">
                <a:latin typeface="Arial"/>
                <a:cs typeface="Arial"/>
              </a:rPr>
              <a:t>o</a:t>
            </a:r>
            <a:r>
              <a:rPr dirty="0" sz="2500" spc="6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76690" y="1810850"/>
            <a:ext cx="1336675" cy="8093075"/>
          </a:xfrm>
          <a:prstGeom prst="rect">
            <a:avLst/>
          </a:prstGeom>
          <a:solidFill>
            <a:srgbClr val="B93A09"/>
          </a:solidFill>
        </p:spPr>
        <p:txBody>
          <a:bodyPr wrap="square" lIns="0" tIns="84455" rIns="0" bIns="0" rtlCol="0" vert="horz">
            <a:spAutoFit/>
          </a:bodyPr>
          <a:lstStyle/>
          <a:p>
            <a:pPr marL="371475">
              <a:lnSpc>
                <a:spcPct val="100000"/>
              </a:lnSpc>
              <a:spcBef>
                <a:spcPts val="665"/>
              </a:spcBef>
            </a:pPr>
            <a:r>
              <a:rPr dirty="0" sz="3950" spc="-8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95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1385"/>
              </a:spcBef>
            </a:pPr>
            <a:r>
              <a:rPr dirty="0" sz="3950" spc="34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3950">
              <a:latin typeface="Arial"/>
              <a:cs typeface="Arial"/>
            </a:endParaRPr>
          </a:p>
          <a:p>
            <a:pPr marL="346075">
              <a:lnSpc>
                <a:spcPct val="100000"/>
              </a:lnSpc>
              <a:spcBef>
                <a:spcPts val="1410"/>
              </a:spcBef>
            </a:pPr>
            <a:r>
              <a:rPr dirty="0" sz="3950" spc="33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395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1410"/>
              </a:spcBef>
            </a:pPr>
            <a:r>
              <a:rPr dirty="0" sz="3950" spc="409" b="1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3950">
              <a:latin typeface="Arial"/>
              <a:cs typeface="Arial"/>
            </a:endParaRPr>
          </a:p>
          <a:p>
            <a:pPr marL="342265">
              <a:lnSpc>
                <a:spcPct val="100000"/>
              </a:lnSpc>
              <a:spcBef>
                <a:spcPts val="1410"/>
              </a:spcBef>
            </a:pPr>
            <a:r>
              <a:rPr dirty="0" sz="3950" spc="365" b="1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95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1410"/>
              </a:spcBef>
            </a:pPr>
            <a:r>
              <a:rPr dirty="0" sz="3950" spc="325" b="1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3950">
              <a:latin typeface="Arial"/>
              <a:cs typeface="Arial"/>
            </a:endParaRPr>
          </a:p>
          <a:p>
            <a:pPr marL="357505">
              <a:lnSpc>
                <a:spcPct val="100000"/>
              </a:lnSpc>
              <a:spcBef>
                <a:spcPts val="1410"/>
              </a:spcBef>
            </a:pPr>
            <a:r>
              <a:rPr dirty="0" sz="3950" spc="245" b="1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3950">
              <a:latin typeface="Arial"/>
              <a:cs typeface="Arial"/>
            </a:endParaRPr>
          </a:p>
          <a:p>
            <a:pPr marL="337820">
              <a:lnSpc>
                <a:spcPct val="100000"/>
              </a:lnSpc>
              <a:spcBef>
                <a:spcPts val="1410"/>
              </a:spcBef>
            </a:pPr>
            <a:r>
              <a:rPr dirty="0" sz="3950" spc="345" b="1">
                <a:solidFill>
                  <a:srgbClr val="FFFFFF"/>
                </a:solidFill>
                <a:latin typeface="Arial"/>
                <a:cs typeface="Arial"/>
              </a:rPr>
              <a:t>08</a:t>
            </a:r>
            <a:endParaRPr sz="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32394" y="6760850"/>
            <a:ext cx="1534160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350">
                <a:latin typeface="Arial"/>
                <a:cs typeface="Arial"/>
              </a:rPr>
              <a:t>Benefits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1993" y="7560402"/>
            <a:ext cx="2065020" cy="41020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350">
                <a:latin typeface="Arial"/>
                <a:cs typeface="Arial"/>
              </a:rPr>
              <a:t>Challenges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2482" y="6068293"/>
            <a:ext cx="3695517" cy="4218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4819630" cy="10287000"/>
            <a:chOff x="0" y="0"/>
            <a:chExt cx="1481963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305440" cy="10286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4819005" cy="70276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835910" marR="10160">
              <a:lnSpc>
                <a:spcPct val="108300"/>
              </a:lnSpc>
              <a:spcBef>
                <a:spcPts val="90"/>
              </a:spcBef>
              <a:tabLst>
                <a:tab pos="4081779" algn="l"/>
                <a:tab pos="5474970" algn="l"/>
                <a:tab pos="6601459" algn="l"/>
                <a:tab pos="8087359" algn="l"/>
                <a:tab pos="8519795" algn="l"/>
                <a:tab pos="8997950" algn="l"/>
                <a:tab pos="9991725" algn="l"/>
              </a:tabLst>
            </a:pPr>
            <a:r>
              <a:rPr dirty="0" spc="45"/>
              <a:t>D</a:t>
            </a:r>
            <a:r>
              <a:rPr dirty="0" spc="60"/>
              <a:t>a</a:t>
            </a:r>
            <a:r>
              <a:rPr dirty="0" spc="195"/>
              <a:t>t</a:t>
            </a:r>
            <a:r>
              <a:rPr dirty="0" spc="60"/>
              <a:t>a</a:t>
            </a:r>
            <a:r>
              <a:rPr dirty="0" spc="140"/>
              <a:t>s</a:t>
            </a:r>
            <a:r>
              <a:rPr dirty="0" spc="180"/>
              <a:t>e</a:t>
            </a:r>
            <a:r>
              <a:rPr dirty="0" spc="200"/>
              <a:t>t</a:t>
            </a:r>
            <a:r>
              <a:rPr dirty="0"/>
              <a:t>	</a:t>
            </a:r>
            <a:r>
              <a:rPr dirty="0" spc="245"/>
              <a:t>c</a:t>
            </a:r>
            <a:r>
              <a:rPr dirty="0" spc="60"/>
              <a:t>a</a:t>
            </a:r>
            <a:r>
              <a:rPr dirty="0" spc="190"/>
              <a:t>p</a:t>
            </a:r>
            <a:r>
              <a:rPr dirty="0" spc="195"/>
              <a:t>t</a:t>
            </a:r>
            <a:r>
              <a:rPr dirty="0" spc="65"/>
              <a:t>u</a:t>
            </a:r>
            <a:r>
              <a:rPr dirty="0" spc="75"/>
              <a:t>r</a:t>
            </a:r>
            <a:r>
              <a:rPr dirty="0" spc="180"/>
              <a:t>e</a:t>
            </a:r>
            <a:r>
              <a:rPr dirty="0" spc="145"/>
              <a:t>s</a:t>
            </a:r>
            <a:r>
              <a:rPr dirty="0"/>
              <a:t>	</a:t>
            </a:r>
            <a:r>
              <a:rPr dirty="0" spc="175"/>
              <a:t>m</a:t>
            </a:r>
            <a:r>
              <a:rPr dirty="0" spc="60"/>
              <a:t>a</a:t>
            </a:r>
            <a:r>
              <a:rPr dirty="0" spc="75"/>
              <a:t>r</a:t>
            </a:r>
            <a:r>
              <a:rPr dirty="0" spc="135"/>
              <a:t>k</a:t>
            </a:r>
            <a:r>
              <a:rPr dirty="0" spc="180"/>
              <a:t>e</a:t>
            </a:r>
            <a:r>
              <a:rPr dirty="0" spc="200"/>
              <a:t>t</a:t>
            </a:r>
            <a:r>
              <a:rPr dirty="0"/>
              <a:t>	</a:t>
            </a:r>
            <a:r>
              <a:rPr dirty="0" spc="190"/>
              <a:t>d</a:t>
            </a:r>
            <a:r>
              <a:rPr dirty="0" spc="125"/>
              <a:t>y</a:t>
            </a:r>
            <a:r>
              <a:rPr dirty="0" spc="60"/>
              <a:t>na</a:t>
            </a:r>
            <a:r>
              <a:rPr dirty="0" spc="175"/>
              <a:t>m</a:t>
            </a:r>
            <a:r>
              <a:rPr dirty="0" spc="10"/>
              <a:t>i</a:t>
            </a:r>
            <a:r>
              <a:rPr dirty="0" spc="245"/>
              <a:t>c</a:t>
            </a:r>
            <a:r>
              <a:rPr dirty="0" spc="145"/>
              <a:t>s</a:t>
            </a:r>
            <a:r>
              <a:rPr dirty="0"/>
              <a:t>	</a:t>
            </a:r>
            <a:r>
              <a:rPr dirty="0" spc="204"/>
              <a:t>o</a:t>
            </a:r>
            <a:r>
              <a:rPr dirty="0" spc="180"/>
              <a:t>f</a:t>
            </a:r>
            <a:r>
              <a:rPr dirty="0"/>
              <a:t>	</a:t>
            </a:r>
            <a:r>
              <a:rPr dirty="0" spc="60"/>
              <a:t>a</a:t>
            </a:r>
            <a:r>
              <a:rPr dirty="0" spc="65"/>
              <a:t>n</a:t>
            </a:r>
            <a:r>
              <a:rPr dirty="0"/>
              <a:t>	</a:t>
            </a:r>
            <a:r>
              <a:rPr dirty="0" spc="204"/>
              <a:t>o</a:t>
            </a:r>
            <a:r>
              <a:rPr dirty="0" spc="60"/>
              <a:t>n</a:t>
            </a:r>
            <a:r>
              <a:rPr dirty="0" spc="125"/>
              <a:t>l</a:t>
            </a:r>
            <a:r>
              <a:rPr dirty="0" spc="10"/>
              <a:t>i</a:t>
            </a:r>
            <a:r>
              <a:rPr dirty="0" spc="60"/>
              <a:t>n</a:t>
            </a:r>
            <a:r>
              <a:rPr dirty="0" spc="185"/>
              <a:t>e</a:t>
            </a:r>
            <a:r>
              <a:rPr dirty="0"/>
              <a:t>	</a:t>
            </a:r>
            <a:r>
              <a:rPr dirty="0" spc="175"/>
              <a:t>f</a:t>
            </a:r>
            <a:r>
              <a:rPr dirty="0" spc="204"/>
              <a:t>oo</a:t>
            </a:r>
            <a:r>
              <a:rPr dirty="0" spc="130"/>
              <a:t>d  </a:t>
            </a:r>
            <a:r>
              <a:rPr dirty="0" spc="120"/>
              <a:t>delivery</a:t>
            </a:r>
            <a:r>
              <a:rPr dirty="0" spc="10"/>
              <a:t> </a:t>
            </a:r>
            <a:r>
              <a:rPr dirty="0" spc="125"/>
              <a:t>platform.</a:t>
            </a:r>
          </a:p>
          <a:p>
            <a:pPr marL="2835910" marR="5080">
              <a:lnSpc>
                <a:spcPct val="108300"/>
              </a:lnSpc>
              <a:spcBef>
                <a:spcPts val="5"/>
              </a:spcBef>
              <a:tabLst>
                <a:tab pos="4273550" algn="l"/>
                <a:tab pos="5567680" algn="l"/>
                <a:tab pos="6306185" algn="l"/>
                <a:tab pos="7865745" algn="l"/>
                <a:tab pos="9891395" algn="l"/>
              </a:tabLst>
            </a:pPr>
            <a:r>
              <a:rPr dirty="0" spc="-45"/>
              <a:t>P</a:t>
            </a:r>
            <a:r>
              <a:rPr dirty="0" spc="75"/>
              <a:t>r</a:t>
            </a:r>
            <a:r>
              <a:rPr dirty="0" spc="204"/>
              <a:t>o</a:t>
            </a:r>
            <a:r>
              <a:rPr dirty="0" spc="55"/>
              <a:t>v</a:t>
            </a:r>
            <a:r>
              <a:rPr dirty="0" spc="10"/>
              <a:t>i</a:t>
            </a:r>
            <a:r>
              <a:rPr dirty="0" spc="190"/>
              <a:t>d</a:t>
            </a:r>
            <a:r>
              <a:rPr dirty="0" spc="180"/>
              <a:t>e</a:t>
            </a:r>
            <a:r>
              <a:rPr dirty="0" spc="145"/>
              <a:t>s</a:t>
            </a:r>
            <a:r>
              <a:rPr dirty="0"/>
              <a:t>	</a:t>
            </a:r>
            <a:r>
              <a:rPr dirty="0" spc="10"/>
              <a:t>i</a:t>
            </a:r>
            <a:r>
              <a:rPr dirty="0" spc="60"/>
              <a:t>n</a:t>
            </a:r>
            <a:r>
              <a:rPr dirty="0" spc="140"/>
              <a:t>s</a:t>
            </a:r>
            <a:r>
              <a:rPr dirty="0" spc="10"/>
              <a:t>i</a:t>
            </a:r>
            <a:r>
              <a:rPr dirty="0" spc="195"/>
              <a:t>g</a:t>
            </a:r>
            <a:r>
              <a:rPr dirty="0" spc="60"/>
              <a:t>h</a:t>
            </a:r>
            <a:r>
              <a:rPr dirty="0" spc="195"/>
              <a:t>t</a:t>
            </a:r>
            <a:r>
              <a:rPr dirty="0" spc="145"/>
              <a:t>s</a:t>
            </a:r>
            <a:r>
              <a:rPr dirty="0"/>
              <a:t>	</a:t>
            </a:r>
            <a:r>
              <a:rPr dirty="0" spc="10"/>
              <a:t>i</a:t>
            </a:r>
            <a:r>
              <a:rPr dirty="0" spc="60"/>
              <a:t>n</a:t>
            </a:r>
            <a:r>
              <a:rPr dirty="0" spc="195"/>
              <a:t>t</a:t>
            </a:r>
            <a:r>
              <a:rPr dirty="0" spc="210"/>
              <a:t>o</a:t>
            </a:r>
            <a:r>
              <a:rPr dirty="0"/>
              <a:t>	</a:t>
            </a:r>
            <a:r>
              <a:rPr dirty="0" spc="245"/>
              <a:t>c</a:t>
            </a:r>
            <a:r>
              <a:rPr dirty="0" spc="65"/>
              <a:t>u</a:t>
            </a:r>
            <a:r>
              <a:rPr dirty="0" spc="140"/>
              <a:t>s</a:t>
            </a:r>
            <a:r>
              <a:rPr dirty="0" spc="195"/>
              <a:t>t</a:t>
            </a:r>
            <a:r>
              <a:rPr dirty="0" spc="204"/>
              <a:t>o</a:t>
            </a:r>
            <a:r>
              <a:rPr dirty="0" spc="175"/>
              <a:t>m</a:t>
            </a:r>
            <a:r>
              <a:rPr dirty="0" spc="180"/>
              <a:t>e</a:t>
            </a:r>
            <a:r>
              <a:rPr dirty="0" spc="80"/>
              <a:t>r</a:t>
            </a:r>
            <a:r>
              <a:rPr dirty="0"/>
              <a:t>	</a:t>
            </a:r>
            <a:r>
              <a:rPr dirty="0" spc="190"/>
              <a:t>p</a:t>
            </a:r>
            <a:r>
              <a:rPr dirty="0" spc="75"/>
              <a:t>r</a:t>
            </a:r>
            <a:r>
              <a:rPr dirty="0" spc="180"/>
              <a:t>e</a:t>
            </a:r>
            <a:r>
              <a:rPr dirty="0" spc="175"/>
              <a:t>f</a:t>
            </a:r>
            <a:r>
              <a:rPr dirty="0" spc="180"/>
              <a:t>e</a:t>
            </a:r>
            <a:r>
              <a:rPr dirty="0" spc="75"/>
              <a:t>r</a:t>
            </a:r>
            <a:r>
              <a:rPr dirty="0" spc="180"/>
              <a:t>e</a:t>
            </a:r>
            <a:r>
              <a:rPr dirty="0" spc="60"/>
              <a:t>n</a:t>
            </a:r>
            <a:r>
              <a:rPr dirty="0" spc="245"/>
              <a:t>c</a:t>
            </a:r>
            <a:r>
              <a:rPr dirty="0" spc="180"/>
              <a:t>e</a:t>
            </a:r>
            <a:r>
              <a:rPr dirty="0" spc="140"/>
              <a:t>s</a:t>
            </a:r>
            <a:r>
              <a:rPr dirty="0" spc="-10"/>
              <a:t>,</a:t>
            </a:r>
            <a:r>
              <a:rPr dirty="0"/>
              <a:t>	</a:t>
            </a:r>
            <a:r>
              <a:rPr dirty="0" spc="204"/>
              <a:t>o</a:t>
            </a:r>
            <a:r>
              <a:rPr dirty="0" spc="75"/>
              <a:t>r</a:t>
            </a:r>
            <a:r>
              <a:rPr dirty="0" spc="190"/>
              <a:t>d</a:t>
            </a:r>
            <a:r>
              <a:rPr dirty="0" spc="180"/>
              <a:t>e</a:t>
            </a:r>
            <a:r>
              <a:rPr dirty="0" spc="70"/>
              <a:t>r  </a:t>
            </a:r>
            <a:r>
              <a:rPr dirty="0" spc="95"/>
              <a:t>traits, </a:t>
            </a:r>
            <a:r>
              <a:rPr dirty="0" spc="105"/>
              <a:t>and </a:t>
            </a:r>
            <a:r>
              <a:rPr dirty="0" spc="135"/>
              <a:t>market</a:t>
            </a:r>
            <a:r>
              <a:rPr dirty="0" spc="-165"/>
              <a:t> </a:t>
            </a:r>
            <a:r>
              <a:rPr dirty="0" spc="85"/>
              <a:t>behavior.</a:t>
            </a:r>
          </a:p>
          <a:p>
            <a:pPr marL="2835910" marR="283845">
              <a:lnSpc>
                <a:spcPct val="108300"/>
              </a:lnSpc>
            </a:pPr>
            <a:r>
              <a:rPr dirty="0" spc="90"/>
              <a:t>Data</a:t>
            </a:r>
            <a:r>
              <a:rPr dirty="0" spc="15"/>
              <a:t> </a:t>
            </a:r>
            <a:r>
              <a:rPr dirty="0" spc="150"/>
              <a:t>covers</a:t>
            </a:r>
            <a:r>
              <a:rPr dirty="0" spc="20"/>
              <a:t> </a:t>
            </a:r>
            <a:r>
              <a:rPr dirty="0" spc="195"/>
              <a:t>food</a:t>
            </a:r>
            <a:r>
              <a:rPr dirty="0" spc="15"/>
              <a:t> </a:t>
            </a:r>
            <a:r>
              <a:rPr dirty="0" spc="145"/>
              <a:t>orders</a:t>
            </a:r>
            <a:r>
              <a:rPr dirty="0" spc="20"/>
              <a:t> </a:t>
            </a:r>
            <a:r>
              <a:rPr dirty="0" spc="165"/>
              <a:t>placed</a:t>
            </a:r>
            <a:r>
              <a:rPr dirty="0" spc="15"/>
              <a:t> </a:t>
            </a:r>
            <a:r>
              <a:rPr dirty="0" spc="120"/>
              <a:t>through</a:t>
            </a:r>
            <a:r>
              <a:rPr dirty="0" spc="15"/>
              <a:t> </a:t>
            </a:r>
            <a:r>
              <a:rPr dirty="0" spc="145"/>
              <a:t>the</a:t>
            </a:r>
            <a:r>
              <a:rPr dirty="0" spc="15"/>
              <a:t> </a:t>
            </a:r>
            <a:r>
              <a:rPr dirty="0" spc="125"/>
              <a:t>platform.  </a:t>
            </a:r>
            <a:r>
              <a:rPr dirty="0" spc="100"/>
              <a:t>Spans </a:t>
            </a:r>
            <a:r>
              <a:rPr dirty="0" spc="160"/>
              <a:t>from </a:t>
            </a:r>
            <a:r>
              <a:rPr dirty="0" spc="114"/>
              <a:t>early</a:t>
            </a:r>
            <a:r>
              <a:rPr dirty="0" spc="-225"/>
              <a:t> </a:t>
            </a:r>
            <a:r>
              <a:rPr dirty="0" spc="70"/>
              <a:t>2015.</a:t>
            </a:r>
          </a:p>
          <a:p>
            <a:pPr marL="2835910" marR="5080">
              <a:lnSpc>
                <a:spcPct val="108300"/>
              </a:lnSpc>
              <a:tabLst>
                <a:tab pos="4302125" algn="l"/>
                <a:tab pos="5522595" algn="l"/>
                <a:tab pos="6285865" algn="l"/>
                <a:tab pos="7322820" algn="l"/>
                <a:tab pos="8750935" algn="l"/>
                <a:tab pos="9542780" algn="l"/>
              </a:tabLst>
            </a:pPr>
            <a:r>
              <a:rPr dirty="0" spc="-60"/>
              <a:t>I</a:t>
            </a:r>
            <a:r>
              <a:rPr dirty="0" spc="60"/>
              <a:t>n</a:t>
            </a:r>
            <a:r>
              <a:rPr dirty="0" spc="245"/>
              <a:t>c</a:t>
            </a:r>
            <a:r>
              <a:rPr dirty="0" spc="125"/>
              <a:t>l</a:t>
            </a:r>
            <a:r>
              <a:rPr dirty="0" spc="65"/>
              <a:t>u</a:t>
            </a:r>
            <a:r>
              <a:rPr dirty="0" spc="190"/>
              <a:t>d</a:t>
            </a:r>
            <a:r>
              <a:rPr dirty="0" spc="180"/>
              <a:t>e</a:t>
            </a:r>
            <a:r>
              <a:rPr dirty="0" spc="145"/>
              <a:t>s</a:t>
            </a:r>
            <a:r>
              <a:rPr dirty="0"/>
              <a:t>	</a:t>
            </a:r>
            <a:r>
              <a:rPr dirty="0" spc="190"/>
              <a:t>d</a:t>
            </a:r>
            <a:r>
              <a:rPr dirty="0" spc="180"/>
              <a:t>e</a:t>
            </a:r>
            <a:r>
              <a:rPr dirty="0" spc="195"/>
              <a:t>t</a:t>
            </a:r>
            <a:r>
              <a:rPr dirty="0" spc="60"/>
              <a:t>a</a:t>
            </a:r>
            <a:r>
              <a:rPr dirty="0" spc="10"/>
              <a:t>i</a:t>
            </a:r>
            <a:r>
              <a:rPr dirty="0" spc="125"/>
              <a:t>l</a:t>
            </a:r>
            <a:r>
              <a:rPr dirty="0" spc="145"/>
              <a:t>s</a:t>
            </a:r>
            <a:r>
              <a:rPr dirty="0"/>
              <a:t>	</a:t>
            </a:r>
            <a:r>
              <a:rPr dirty="0" spc="125"/>
              <a:t>l</a:t>
            </a:r>
            <a:r>
              <a:rPr dirty="0" spc="10"/>
              <a:t>i</a:t>
            </a:r>
            <a:r>
              <a:rPr dirty="0" spc="135"/>
              <a:t>k</a:t>
            </a:r>
            <a:r>
              <a:rPr dirty="0" spc="185"/>
              <a:t>e</a:t>
            </a:r>
            <a:r>
              <a:rPr dirty="0"/>
              <a:t>	</a:t>
            </a:r>
            <a:r>
              <a:rPr dirty="0" spc="204"/>
              <a:t>o</a:t>
            </a:r>
            <a:r>
              <a:rPr dirty="0" spc="75"/>
              <a:t>r</a:t>
            </a:r>
            <a:r>
              <a:rPr dirty="0" spc="190"/>
              <a:t>d</a:t>
            </a:r>
            <a:r>
              <a:rPr dirty="0" spc="180"/>
              <a:t>e</a:t>
            </a:r>
            <a:r>
              <a:rPr dirty="0" spc="80"/>
              <a:t>r</a:t>
            </a:r>
            <a:r>
              <a:rPr dirty="0"/>
              <a:t>	</a:t>
            </a:r>
            <a:r>
              <a:rPr dirty="0" spc="245"/>
              <a:t>c</a:t>
            </a:r>
            <a:r>
              <a:rPr dirty="0" spc="75"/>
              <a:t>r</a:t>
            </a:r>
            <a:r>
              <a:rPr dirty="0" spc="180"/>
              <a:t>e</a:t>
            </a:r>
            <a:r>
              <a:rPr dirty="0" spc="60"/>
              <a:t>a</a:t>
            </a:r>
            <a:r>
              <a:rPr dirty="0" spc="195"/>
              <a:t>t</a:t>
            </a:r>
            <a:r>
              <a:rPr dirty="0" spc="10"/>
              <a:t>i</a:t>
            </a:r>
            <a:r>
              <a:rPr dirty="0" spc="204"/>
              <a:t>o</a:t>
            </a:r>
            <a:r>
              <a:rPr dirty="0" spc="65"/>
              <a:t>n</a:t>
            </a:r>
            <a:r>
              <a:rPr dirty="0"/>
              <a:t>	</a:t>
            </a:r>
            <a:r>
              <a:rPr dirty="0" spc="60"/>
              <a:t>an</a:t>
            </a:r>
            <a:r>
              <a:rPr dirty="0" spc="195"/>
              <a:t>d</a:t>
            </a:r>
            <a:r>
              <a:rPr dirty="0"/>
              <a:t>	</a:t>
            </a:r>
            <a:r>
              <a:rPr dirty="0" spc="190"/>
              <a:t>d</a:t>
            </a:r>
            <a:r>
              <a:rPr dirty="0" spc="180"/>
              <a:t>e</a:t>
            </a:r>
            <a:r>
              <a:rPr dirty="0" spc="125"/>
              <a:t>l</a:t>
            </a:r>
            <a:r>
              <a:rPr dirty="0" spc="10"/>
              <a:t>i</a:t>
            </a:r>
            <a:r>
              <a:rPr dirty="0" spc="55"/>
              <a:t>v</a:t>
            </a:r>
            <a:r>
              <a:rPr dirty="0" spc="180"/>
              <a:t>e</a:t>
            </a:r>
            <a:r>
              <a:rPr dirty="0" spc="75"/>
              <a:t>r</a:t>
            </a:r>
            <a:r>
              <a:rPr dirty="0" spc="90"/>
              <a:t>y  </a:t>
            </a:r>
            <a:r>
              <a:rPr dirty="0" spc="125"/>
              <a:t>timestamps.</a:t>
            </a:r>
          </a:p>
          <a:p>
            <a:pPr marL="2835910" marR="12700">
              <a:lnSpc>
                <a:spcPct val="108300"/>
              </a:lnSpc>
            </a:pPr>
            <a:r>
              <a:rPr dirty="0" spc="100"/>
              <a:t>Contains </a:t>
            </a:r>
            <a:r>
              <a:rPr dirty="0" spc="160"/>
              <a:t>store </a:t>
            </a:r>
            <a:r>
              <a:rPr dirty="0" spc="100"/>
              <a:t>information, </a:t>
            </a:r>
            <a:r>
              <a:rPr dirty="0" spc="195"/>
              <a:t>food </a:t>
            </a:r>
            <a:r>
              <a:rPr dirty="0" spc="135"/>
              <a:t>categories, </a:t>
            </a:r>
            <a:r>
              <a:rPr dirty="0" spc="105"/>
              <a:t>and </a:t>
            </a:r>
            <a:r>
              <a:rPr dirty="0" spc="145"/>
              <a:t>order  </a:t>
            </a:r>
            <a:r>
              <a:rPr dirty="0" spc="114"/>
              <a:t>metrics.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4153" y="1295701"/>
            <a:ext cx="4766310" cy="11303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250" spc="630"/>
              <a:t>Overview</a:t>
            </a:r>
            <a:endParaRPr sz="72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6721" y="418084"/>
            <a:ext cx="1548765" cy="1545590"/>
          </a:xfrm>
          <a:custGeom>
            <a:avLst/>
            <a:gdLst/>
            <a:ahLst/>
            <a:cxnLst/>
            <a:rect l="l" t="t" r="r" b="b"/>
            <a:pathLst>
              <a:path w="1548765" h="1545589">
                <a:moveTo>
                  <a:pt x="774350" y="1545076"/>
                </a:moveTo>
                <a:lnTo>
                  <a:pt x="725372" y="1543557"/>
                </a:lnTo>
                <a:lnTo>
                  <a:pt x="677204" y="1539058"/>
                </a:lnTo>
                <a:lnTo>
                  <a:pt x="629937" y="1531670"/>
                </a:lnTo>
                <a:lnTo>
                  <a:pt x="583660" y="1521484"/>
                </a:lnTo>
                <a:lnTo>
                  <a:pt x="538466" y="1508590"/>
                </a:lnTo>
                <a:lnTo>
                  <a:pt x="494445" y="1493079"/>
                </a:lnTo>
                <a:lnTo>
                  <a:pt x="451687" y="1475041"/>
                </a:lnTo>
                <a:lnTo>
                  <a:pt x="410284" y="1454566"/>
                </a:lnTo>
                <a:lnTo>
                  <a:pt x="370325" y="1431746"/>
                </a:lnTo>
                <a:lnTo>
                  <a:pt x="331901" y="1406670"/>
                </a:lnTo>
                <a:lnTo>
                  <a:pt x="295104" y="1379429"/>
                </a:lnTo>
                <a:lnTo>
                  <a:pt x="260024" y="1350114"/>
                </a:lnTo>
                <a:lnTo>
                  <a:pt x="226751" y="1318814"/>
                </a:lnTo>
                <a:lnTo>
                  <a:pt x="195376" y="1285621"/>
                </a:lnTo>
                <a:lnTo>
                  <a:pt x="165990" y="1250625"/>
                </a:lnTo>
                <a:lnTo>
                  <a:pt x="138684" y="1213916"/>
                </a:lnTo>
                <a:lnTo>
                  <a:pt x="113547" y="1175586"/>
                </a:lnTo>
                <a:lnTo>
                  <a:pt x="90672" y="1135723"/>
                </a:lnTo>
                <a:lnTo>
                  <a:pt x="70149" y="1094419"/>
                </a:lnTo>
                <a:lnTo>
                  <a:pt x="52067" y="1051765"/>
                </a:lnTo>
                <a:lnTo>
                  <a:pt x="36519" y="1007850"/>
                </a:lnTo>
                <a:lnTo>
                  <a:pt x="23594" y="962766"/>
                </a:lnTo>
                <a:lnTo>
                  <a:pt x="13384" y="916602"/>
                </a:lnTo>
                <a:lnTo>
                  <a:pt x="5978" y="869449"/>
                </a:lnTo>
                <a:lnTo>
                  <a:pt x="1468" y="821398"/>
                </a:lnTo>
                <a:lnTo>
                  <a:pt x="0" y="774285"/>
                </a:lnTo>
                <a:lnTo>
                  <a:pt x="0" y="770793"/>
                </a:lnTo>
                <a:lnTo>
                  <a:pt x="1468" y="723680"/>
                </a:lnTo>
                <a:lnTo>
                  <a:pt x="5978" y="675629"/>
                </a:lnTo>
                <a:lnTo>
                  <a:pt x="13384" y="628476"/>
                </a:lnTo>
                <a:lnTo>
                  <a:pt x="23594" y="582312"/>
                </a:lnTo>
                <a:lnTo>
                  <a:pt x="36519" y="537227"/>
                </a:lnTo>
                <a:lnTo>
                  <a:pt x="52067" y="493312"/>
                </a:lnTo>
                <a:lnTo>
                  <a:pt x="70149" y="450657"/>
                </a:lnTo>
                <a:lnTo>
                  <a:pt x="90672" y="409354"/>
                </a:lnTo>
                <a:lnTo>
                  <a:pt x="113547" y="369491"/>
                </a:lnTo>
                <a:lnTo>
                  <a:pt x="138684" y="331160"/>
                </a:lnTo>
                <a:lnTo>
                  <a:pt x="165990" y="294451"/>
                </a:lnTo>
                <a:lnTo>
                  <a:pt x="195376" y="259455"/>
                </a:lnTo>
                <a:lnTo>
                  <a:pt x="226751" y="226262"/>
                </a:lnTo>
                <a:lnTo>
                  <a:pt x="260024" y="194962"/>
                </a:lnTo>
                <a:lnTo>
                  <a:pt x="295104" y="165647"/>
                </a:lnTo>
                <a:lnTo>
                  <a:pt x="331901" y="138406"/>
                </a:lnTo>
                <a:lnTo>
                  <a:pt x="370325" y="113330"/>
                </a:lnTo>
                <a:lnTo>
                  <a:pt x="410284" y="90510"/>
                </a:lnTo>
                <a:lnTo>
                  <a:pt x="451687" y="70035"/>
                </a:lnTo>
                <a:lnTo>
                  <a:pt x="494445" y="51997"/>
                </a:lnTo>
                <a:lnTo>
                  <a:pt x="538466" y="36486"/>
                </a:lnTo>
                <a:lnTo>
                  <a:pt x="583660" y="23592"/>
                </a:lnTo>
                <a:lnTo>
                  <a:pt x="629937" y="13406"/>
                </a:lnTo>
                <a:lnTo>
                  <a:pt x="677204" y="6018"/>
                </a:lnTo>
                <a:lnTo>
                  <a:pt x="725372" y="1519"/>
                </a:lnTo>
                <a:lnTo>
                  <a:pt x="774346" y="0"/>
                </a:lnTo>
                <a:lnTo>
                  <a:pt x="823332" y="1519"/>
                </a:lnTo>
                <a:lnTo>
                  <a:pt x="871503" y="6018"/>
                </a:lnTo>
                <a:lnTo>
                  <a:pt x="918774" y="13406"/>
                </a:lnTo>
                <a:lnTo>
                  <a:pt x="965052" y="23592"/>
                </a:lnTo>
                <a:lnTo>
                  <a:pt x="1010249" y="36486"/>
                </a:lnTo>
                <a:lnTo>
                  <a:pt x="1054272" y="51997"/>
                </a:lnTo>
                <a:lnTo>
                  <a:pt x="1097032" y="70035"/>
                </a:lnTo>
                <a:lnTo>
                  <a:pt x="1138437" y="90510"/>
                </a:lnTo>
                <a:lnTo>
                  <a:pt x="1178398" y="113330"/>
                </a:lnTo>
                <a:lnTo>
                  <a:pt x="1216823" y="138406"/>
                </a:lnTo>
                <a:lnTo>
                  <a:pt x="1253621" y="165647"/>
                </a:lnTo>
                <a:lnTo>
                  <a:pt x="1288703" y="194962"/>
                </a:lnTo>
                <a:lnTo>
                  <a:pt x="1321977" y="226262"/>
                </a:lnTo>
                <a:lnTo>
                  <a:pt x="1353352" y="259455"/>
                </a:lnTo>
                <a:lnTo>
                  <a:pt x="1382739" y="294451"/>
                </a:lnTo>
                <a:lnTo>
                  <a:pt x="1410046" y="331160"/>
                </a:lnTo>
                <a:lnTo>
                  <a:pt x="1435183" y="369491"/>
                </a:lnTo>
                <a:lnTo>
                  <a:pt x="1458058" y="409354"/>
                </a:lnTo>
                <a:lnTo>
                  <a:pt x="1478582" y="450657"/>
                </a:lnTo>
                <a:lnTo>
                  <a:pt x="1496664" y="493312"/>
                </a:lnTo>
                <a:lnTo>
                  <a:pt x="1512212" y="537227"/>
                </a:lnTo>
                <a:lnTo>
                  <a:pt x="1525137" y="582312"/>
                </a:lnTo>
                <a:lnTo>
                  <a:pt x="1535347" y="628476"/>
                </a:lnTo>
                <a:lnTo>
                  <a:pt x="1542753" y="675629"/>
                </a:lnTo>
                <a:lnTo>
                  <a:pt x="1547263" y="723680"/>
                </a:lnTo>
                <a:lnTo>
                  <a:pt x="1548732" y="770793"/>
                </a:lnTo>
                <a:lnTo>
                  <a:pt x="1548732" y="774285"/>
                </a:lnTo>
                <a:lnTo>
                  <a:pt x="1547263" y="821398"/>
                </a:lnTo>
                <a:lnTo>
                  <a:pt x="1542753" y="869449"/>
                </a:lnTo>
                <a:lnTo>
                  <a:pt x="1535347" y="916602"/>
                </a:lnTo>
                <a:lnTo>
                  <a:pt x="1525137" y="962766"/>
                </a:lnTo>
                <a:lnTo>
                  <a:pt x="1512212" y="1007850"/>
                </a:lnTo>
                <a:lnTo>
                  <a:pt x="1496664" y="1051765"/>
                </a:lnTo>
                <a:lnTo>
                  <a:pt x="1478582" y="1094419"/>
                </a:lnTo>
                <a:lnTo>
                  <a:pt x="1458058" y="1135723"/>
                </a:lnTo>
                <a:lnTo>
                  <a:pt x="1435183" y="1175586"/>
                </a:lnTo>
                <a:lnTo>
                  <a:pt x="1410046" y="1213916"/>
                </a:lnTo>
                <a:lnTo>
                  <a:pt x="1382739" y="1250625"/>
                </a:lnTo>
                <a:lnTo>
                  <a:pt x="1353352" y="1285621"/>
                </a:lnTo>
                <a:lnTo>
                  <a:pt x="1321977" y="1318814"/>
                </a:lnTo>
                <a:lnTo>
                  <a:pt x="1288703" y="1350114"/>
                </a:lnTo>
                <a:lnTo>
                  <a:pt x="1253621" y="1379429"/>
                </a:lnTo>
                <a:lnTo>
                  <a:pt x="1216823" y="1406670"/>
                </a:lnTo>
                <a:lnTo>
                  <a:pt x="1178398" y="1431746"/>
                </a:lnTo>
                <a:lnTo>
                  <a:pt x="1138437" y="1454566"/>
                </a:lnTo>
                <a:lnTo>
                  <a:pt x="1097032" y="1475041"/>
                </a:lnTo>
                <a:lnTo>
                  <a:pt x="1054272" y="1493079"/>
                </a:lnTo>
                <a:lnTo>
                  <a:pt x="1010249" y="1508590"/>
                </a:lnTo>
                <a:lnTo>
                  <a:pt x="965052" y="1521484"/>
                </a:lnTo>
                <a:lnTo>
                  <a:pt x="918774" y="1531670"/>
                </a:lnTo>
                <a:lnTo>
                  <a:pt x="871503" y="1539058"/>
                </a:lnTo>
                <a:lnTo>
                  <a:pt x="823332" y="1543557"/>
                </a:lnTo>
                <a:lnTo>
                  <a:pt x="774350" y="1545076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10865" y="2131472"/>
            <a:ext cx="8627558" cy="6137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06955" y="9238898"/>
            <a:ext cx="1481455" cy="1048385"/>
          </a:xfrm>
          <a:custGeom>
            <a:avLst/>
            <a:gdLst/>
            <a:ahLst/>
            <a:cxnLst/>
            <a:rect l="l" t="t" r="r" b="b"/>
            <a:pathLst>
              <a:path w="1481455" h="1048384">
                <a:moveTo>
                  <a:pt x="1481044" y="1048100"/>
                </a:moveTo>
                <a:lnTo>
                  <a:pt x="779919" y="1048100"/>
                </a:lnTo>
                <a:lnTo>
                  <a:pt x="910970" y="854690"/>
                </a:lnTo>
                <a:lnTo>
                  <a:pt x="0" y="854690"/>
                </a:lnTo>
                <a:lnTo>
                  <a:pt x="96641" y="712211"/>
                </a:lnTo>
                <a:lnTo>
                  <a:pt x="1007612" y="712211"/>
                </a:lnTo>
                <a:lnTo>
                  <a:pt x="1152391" y="498630"/>
                </a:lnTo>
                <a:lnTo>
                  <a:pt x="241421" y="498630"/>
                </a:lnTo>
                <a:lnTo>
                  <a:pt x="337971" y="356151"/>
                </a:lnTo>
                <a:lnTo>
                  <a:pt x="1248942" y="356151"/>
                </a:lnTo>
                <a:lnTo>
                  <a:pt x="1393721" y="142478"/>
                </a:lnTo>
                <a:lnTo>
                  <a:pt x="482751" y="142478"/>
                </a:lnTo>
                <a:lnTo>
                  <a:pt x="579301" y="0"/>
                </a:lnTo>
                <a:lnTo>
                  <a:pt x="1481044" y="0"/>
                </a:lnTo>
                <a:lnTo>
                  <a:pt x="1481044" y="1048100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772457" y="8526687"/>
            <a:ext cx="515620" cy="142875"/>
          </a:xfrm>
          <a:custGeom>
            <a:avLst/>
            <a:gdLst/>
            <a:ahLst/>
            <a:cxnLst/>
            <a:rect l="l" t="t" r="r" b="b"/>
            <a:pathLst>
              <a:path w="515619" h="142875">
                <a:moveTo>
                  <a:pt x="515541" y="142478"/>
                </a:moveTo>
                <a:lnTo>
                  <a:pt x="0" y="142478"/>
                </a:lnTo>
                <a:lnTo>
                  <a:pt x="96550" y="0"/>
                </a:lnTo>
                <a:lnTo>
                  <a:pt x="515541" y="0"/>
                </a:lnTo>
                <a:lnTo>
                  <a:pt x="515541" y="142478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013788" y="8170536"/>
            <a:ext cx="274320" cy="142875"/>
          </a:xfrm>
          <a:custGeom>
            <a:avLst/>
            <a:gdLst/>
            <a:ahLst/>
            <a:cxnLst/>
            <a:rect l="l" t="t" r="r" b="b"/>
            <a:pathLst>
              <a:path w="274319" h="142875">
                <a:moveTo>
                  <a:pt x="274211" y="142478"/>
                </a:moveTo>
                <a:lnTo>
                  <a:pt x="0" y="142478"/>
                </a:lnTo>
                <a:lnTo>
                  <a:pt x="96641" y="0"/>
                </a:lnTo>
                <a:lnTo>
                  <a:pt x="274211" y="0"/>
                </a:lnTo>
                <a:lnTo>
                  <a:pt x="274211" y="142478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531036" y="8882839"/>
            <a:ext cx="757555" cy="142875"/>
          </a:xfrm>
          <a:custGeom>
            <a:avLst/>
            <a:gdLst/>
            <a:ahLst/>
            <a:cxnLst/>
            <a:rect l="l" t="t" r="r" b="b"/>
            <a:pathLst>
              <a:path w="757555" h="142875">
                <a:moveTo>
                  <a:pt x="756963" y="142478"/>
                </a:moveTo>
                <a:lnTo>
                  <a:pt x="0" y="142478"/>
                </a:lnTo>
                <a:lnTo>
                  <a:pt x="96641" y="0"/>
                </a:lnTo>
                <a:lnTo>
                  <a:pt x="756963" y="0"/>
                </a:lnTo>
                <a:lnTo>
                  <a:pt x="756963" y="142478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255209" y="7903595"/>
            <a:ext cx="33020" cy="53340"/>
          </a:xfrm>
          <a:custGeom>
            <a:avLst/>
            <a:gdLst/>
            <a:ahLst/>
            <a:cxnLst/>
            <a:rect l="l" t="t" r="r" b="b"/>
            <a:pathLst>
              <a:path w="33019" h="53340">
                <a:moveTo>
                  <a:pt x="32790" y="53268"/>
                </a:moveTo>
                <a:lnTo>
                  <a:pt x="0" y="53268"/>
                </a:lnTo>
                <a:lnTo>
                  <a:pt x="32790" y="0"/>
                </a:lnTo>
                <a:lnTo>
                  <a:pt x="32790" y="53268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2"/>
            <a:ext cx="1816100" cy="1457960"/>
          </a:xfrm>
          <a:custGeom>
            <a:avLst/>
            <a:gdLst/>
            <a:ahLst/>
            <a:cxnLst/>
            <a:rect l="l" t="t" r="r" b="b"/>
            <a:pathLst>
              <a:path w="1816100" h="1457960">
                <a:moveTo>
                  <a:pt x="0" y="0"/>
                </a:moveTo>
                <a:lnTo>
                  <a:pt x="1013781" y="0"/>
                </a:lnTo>
                <a:lnTo>
                  <a:pt x="904681" y="160944"/>
                </a:lnTo>
                <a:lnTo>
                  <a:pt x="1815652" y="160944"/>
                </a:lnTo>
                <a:lnTo>
                  <a:pt x="1719101" y="303423"/>
                </a:lnTo>
                <a:lnTo>
                  <a:pt x="808131" y="303423"/>
                </a:lnTo>
                <a:lnTo>
                  <a:pt x="663351" y="517096"/>
                </a:lnTo>
                <a:lnTo>
                  <a:pt x="1574322" y="517096"/>
                </a:lnTo>
                <a:lnTo>
                  <a:pt x="1477680" y="659575"/>
                </a:lnTo>
                <a:lnTo>
                  <a:pt x="566710" y="659575"/>
                </a:lnTo>
                <a:lnTo>
                  <a:pt x="421930" y="873156"/>
                </a:lnTo>
                <a:lnTo>
                  <a:pt x="1332900" y="873156"/>
                </a:lnTo>
                <a:lnTo>
                  <a:pt x="1236350" y="1015635"/>
                </a:lnTo>
                <a:lnTo>
                  <a:pt x="325380" y="1015635"/>
                </a:lnTo>
                <a:lnTo>
                  <a:pt x="180600" y="1229307"/>
                </a:lnTo>
                <a:lnTo>
                  <a:pt x="1091570" y="1229307"/>
                </a:lnTo>
                <a:lnTo>
                  <a:pt x="995020" y="1371786"/>
                </a:lnTo>
                <a:lnTo>
                  <a:pt x="84050" y="1371786"/>
                </a:lnTo>
                <a:lnTo>
                  <a:pt x="25955" y="1457438"/>
                </a:lnTo>
                <a:lnTo>
                  <a:pt x="0" y="1419170"/>
                </a:lnTo>
                <a:lnTo>
                  <a:pt x="0" y="0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941521"/>
            <a:ext cx="608965" cy="142875"/>
          </a:xfrm>
          <a:custGeom>
            <a:avLst/>
            <a:gdLst/>
            <a:ahLst/>
            <a:cxnLst/>
            <a:rect l="l" t="t" r="r" b="b"/>
            <a:pathLst>
              <a:path w="608965" h="142875">
                <a:moveTo>
                  <a:pt x="0" y="0"/>
                </a:moveTo>
                <a:lnTo>
                  <a:pt x="608819" y="0"/>
                </a:lnTo>
                <a:lnTo>
                  <a:pt x="512269" y="142478"/>
                </a:lnTo>
                <a:lnTo>
                  <a:pt x="0" y="142478"/>
                </a:lnTo>
                <a:lnTo>
                  <a:pt x="0" y="0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2297672"/>
            <a:ext cx="367665" cy="142875"/>
          </a:xfrm>
          <a:custGeom>
            <a:avLst/>
            <a:gdLst/>
            <a:ahLst/>
            <a:cxnLst/>
            <a:rect l="l" t="t" r="r" b="b"/>
            <a:pathLst>
              <a:path w="367665" h="142875">
                <a:moveTo>
                  <a:pt x="0" y="0"/>
                </a:moveTo>
                <a:lnTo>
                  <a:pt x="367489" y="0"/>
                </a:lnTo>
                <a:lnTo>
                  <a:pt x="270847" y="142478"/>
                </a:lnTo>
                <a:lnTo>
                  <a:pt x="0" y="142478"/>
                </a:lnTo>
                <a:lnTo>
                  <a:pt x="0" y="0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585370"/>
            <a:ext cx="850265" cy="142875"/>
          </a:xfrm>
          <a:custGeom>
            <a:avLst/>
            <a:gdLst/>
            <a:ahLst/>
            <a:cxnLst/>
            <a:rect l="l" t="t" r="r" b="b"/>
            <a:pathLst>
              <a:path w="850265" h="142875">
                <a:moveTo>
                  <a:pt x="0" y="0"/>
                </a:moveTo>
                <a:lnTo>
                  <a:pt x="850240" y="0"/>
                </a:lnTo>
                <a:lnTo>
                  <a:pt x="753599" y="142478"/>
                </a:lnTo>
                <a:lnTo>
                  <a:pt x="0" y="142478"/>
                </a:lnTo>
                <a:lnTo>
                  <a:pt x="0" y="0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2653824"/>
            <a:ext cx="126364" cy="202565"/>
          </a:xfrm>
          <a:custGeom>
            <a:avLst/>
            <a:gdLst/>
            <a:ahLst/>
            <a:cxnLst/>
            <a:rect l="l" t="t" r="r" b="b"/>
            <a:pathLst>
              <a:path w="126364" h="202564">
                <a:moveTo>
                  <a:pt x="0" y="0"/>
                </a:moveTo>
                <a:lnTo>
                  <a:pt x="126068" y="0"/>
                </a:lnTo>
                <a:lnTo>
                  <a:pt x="1749" y="201959"/>
                </a:lnTo>
                <a:lnTo>
                  <a:pt x="0" y="199109"/>
                </a:lnTo>
                <a:lnTo>
                  <a:pt x="0" y="0"/>
                </a:lnTo>
                <a:close/>
              </a:path>
            </a:pathLst>
          </a:custGeom>
          <a:solidFill>
            <a:srgbClr val="B93A0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8463831" y="8326983"/>
            <a:ext cx="1548765" cy="1545590"/>
            <a:chOff x="8463831" y="8326983"/>
            <a:chExt cx="1548765" cy="1545590"/>
          </a:xfrm>
        </p:grpSpPr>
        <p:sp>
          <p:nvSpPr>
            <p:cNvPr id="15" name="object 15"/>
            <p:cNvSpPr/>
            <p:nvPr/>
          </p:nvSpPr>
          <p:spPr>
            <a:xfrm>
              <a:off x="8463831" y="8326983"/>
              <a:ext cx="1548765" cy="1545590"/>
            </a:xfrm>
            <a:custGeom>
              <a:avLst/>
              <a:gdLst/>
              <a:ahLst/>
              <a:cxnLst/>
              <a:rect l="l" t="t" r="r" b="b"/>
              <a:pathLst>
                <a:path w="1548765" h="1545590">
                  <a:moveTo>
                    <a:pt x="774577" y="1545085"/>
                  </a:moveTo>
                  <a:lnTo>
                    <a:pt x="725399" y="1543572"/>
                  </a:lnTo>
                  <a:lnTo>
                    <a:pt x="677228" y="1539073"/>
                  </a:lnTo>
                  <a:lnTo>
                    <a:pt x="629958" y="1531685"/>
                  </a:lnTo>
                  <a:lnTo>
                    <a:pt x="583679" y="1521499"/>
                  </a:lnTo>
                  <a:lnTo>
                    <a:pt x="538483" y="1508605"/>
                  </a:lnTo>
                  <a:lnTo>
                    <a:pt x="494459" y="1493093"/>
                  </a:lnTo>
                  <a:lnTo>
                    <a:pt x="451699" y="1475055"/>
                  </a:lnTo>
                  <a:lnTo>
                    <a:pt x="410294" y="1454580"/>
                  </a:lnTo>
                  <a:lnTo>
                    <a:pt x="370333" y="1431760"/>
                  </a:lnTo>
                  <a:lnTo>
                    <a:pt x="331909" y="1406684"/>
                  </a:lnTo>
                  <a:lnTo>
                    <a:pt x="295110" y="1379442"/>
                  </a:lnTo>
                  <a:lnTo>
                    <a:pt x="260028" y="1350127"/>
                  </a:lnTo>
                  <a:lnTo>
                    <a:pt x="226755" y="1318827"/>
                  </a:lnTo>
                  <a:lnTo>
                    <a:pt x="195379" y="1285634"/>
                  </a:lnTo>
                  <a:lnTo>
                    <a:pt x="165992" y="1250637"/>
                  </a:lnTo>
                  <a:lnTo>
                    <a:pt x="138685" y="1213928"/>
                  </a:lnTo>
                  <a:lnTo>
                    <a:pt x="113549" y="1175597"/>
                  </a:lnTo>
                  <a:lnTo>
                    <a:pt x="90673" y="1135734"/>
                  </a:lnTo>
                  <a:lnTo>
                    <a:pt x="70149" y="1094430"/>
                  </a:lnTo>
                  <a:lnTo>
                    <a:pt x="52068" y="1051775"/>
                  </a:lnTo>
                  <a:lnTo>
                    <a:pt x="36519" y="1007859"/>
                  </a:lnTo>
                  <a:lnTo>
                    <a:pt x="23594" y="962774"/>
                  </a:lnTo>
                  <a:lnTo>
                    <a:pt x="13384" y="916610"/>
                  </a:lnTo>
                  <a:lnTo>
                    <a:pt x="5978" y="869457"/>
                  </a:lnTo>
                  <a:lnTo>
                    <a:pt x="1469" y="821405"/>
                  </a:lnTo>
                  <a:lnTo>
                    <a:pt x="0" y="774286"/>
                  </a:lnTo>
                  <a:lnTo>
                    <a:pt x="0" y="770804"/>
                  </a:lnTo>
                  <a:lnTo>
                    <a:pt x="1469" y="723686"/>
                  </a:lnTo>
                  <a:lnTo>
                    <a:pt x="5978" y="675634"/>
                  </a:lnTo>
                  <a:lnTo>
                    <a:pt x="13384" y="628481"/>
                  </a:lnTo>
                  <a:lnTo>
                    <a:pt x="23594" y="582316"/>
                  </a:lnTo>
                  <a:lnTo>
                    <a:pt x="36519" y="537231"/>
                  </a:lnTo>
                  <a:lnTo>
                    <a:pt x="52068" y="493316"/>
                  </a:lnTo>
                  <a:lnTo>
                    <a:pt x="70149" y="450661"/>
                  </a:lnTo>
                  <a:lnTo>
                    <a:pt x="90673" y="409357"/>
                  </a:lnTo>
                  <a:lnTo>
                    <a:pt x="113549" y="369494"/>
                  </a:lnTo>
                  <a:lnTo>
                    <a:pt x="138685" y="331163"/>
                  </a:lnTo>
                  <a:lnTo>
                    <a:pt x="165992" y="294454"/>
                  </a:lnTo>
                  <a:lnTo>
                    <a:pt x="195379" y="259457"/>
                  </a:lnTo>
                  <a:lnTo>
                    <a:pt x="226755" y="226264"/>
                  </a:lnTo>
                  <a:lnTo>
                    <a:pt x="260028" y="194964"/>
                  </a:lnTo>
                  <a:lnTo>
                    <a:pt x="295110" y="165648"/>
                  </a:lnTo>
                  <a:lnTo>
                    <a:pt x="331909" y="138407"/>
                  </a:lnTo>
                  <a:lnTo>
                    <a:pt x="370333" y="113331"/>
                  </a:lnTo>
                  <a:lnTo>
                    <a:pt x="410294" y="90510"/>
                  </a:lnTo>
                  <a:lnTo>
                    <a:pt x="451699" y="70036"/>
                  </a:lnTo>
                  <a:lnTo>
                    <a:pt x="494459" y="51997"/>
                  </a:lnTo>
                  <a:lnTo>
                    <a:pt x="538483" y="36486"/>
                  </a:lnTo>
                  <a:lnTo>
                    <a:pt x="583679" y="23592"/>
                  </a:lnTo>
                  <a:lnTo>
                    <a:pt x="629958" y="13406"/>
                  </a:lnTo>
                  <a:lnTo>
                    <a:pt x="677228" y="6018"/>
                  </a:lnTo>
                  <a:lnTo>
                    <a:pt x="725399" y="1519"/>
                  </a:lnTo>
                  <a:lnTo>
                    <a:pt x="774375" y="0"/>
                  </a:lnTo>
                  <a:lnTo>
                    <a:pt x="823359" y="1519"/>
                  </a:lnTo>
                  <a:lnTo>
                    <a:pt x="871527" y="6018"/>
                  </a:lnTo>
                  <a:lnTo>
                    <a:pt x="918795" y="13406"/>
                  </a:lnTo>
                  <a:lnTo>
                    <a:pt x="965071" y="23592"/>
                  </a:lnTo>
                  <a:lnTo>
                    <a:pt x="1010265" y="36486"/>
                  </a:lnTo>
                  <a:lnTo>
                    <a:pt x="1054286" y="51997"/>
                  </a:lnTo>
                  <a:lnTo>
                    <a:pt x="1097044" y="70036"/>
                  </a:lnTo>
                  <a:lnTo>
                    <a:pt x="1138448" y="90510"/>
                  </a:lnTo>
                  <a:lnTo>
                    <a:pt x="1178407" y="113331"/>
                  </a:lnTo>
                  <a:lnTo>
                    <a:pt x="1216830" y="138407"/>
                  </a:lnTo>
                  <a:lnTo>
                    <a:pt x="1253627" y="165648"/>
                  </a:lnTo>
                  <a:lnTo>
                    <a:pt x="1288708" y="194964"/>
                  </a:lnTo>
                  <a:lnTo>
                    <a:pt x="1321981" y="226264"/>
                  </a:lnTo>
                  <a:lnTo>
                    <a:pt x="1353356" y="259457"/>
                  </a:lnTo>
                  <a:lnTo>
                    <a:pt x="1382742" y="294454"/>
                  </a:lnTo>
                  <a:lnTo>
                    <a:pt x="1410048" y="331163"/>
                  </a:lnTo>
                  <a:lnTo>
                    <a:pt x="1435184" y="369494"/>
                  </a:lnTo>
                  <a:lnTo>
                    <a:pt x="1458059" y="409357"/>
                  </a:lnTo>
                  <a:lnTo>
                    <a:pt x="1478583" y="450661"/>
                  </a:lnTo>
                  <a:lnTo>
                    <a:pt x="1496664" y="493316"/>
                  </a:lnTo>
                  <a:lnTo>
                    <a:pt x="1512213" y="537231"/>
                  </a:lnTo>
                  <a:lnTo>
                    <a:pt x="1525137" y="582316"/>
                  </a:lnTo>
                  <a:lnTo>
                    <a:pt x="1535348" y="628481"/>
                  </a:lnTo>
                  <a:lnTo>
                    <a:pt x="1542753" y="675634"/>
                  </a:lnTo>
                  <a:lnTo>
                    <a:pt x="1547263" y="723686"/>
                  </a:lnTo>
                  <a:lnTo>
                    <a:pt x="1548732" y="770804"/>
                  </a:lnTo>
                  <a:lnTo>
                    <a:pt x="1548732" y="774286"/>
                  </a:lnTo>
                  <a:lnTo>
                    <a:pt x="1547263" y="821405"/>
                  </a:lnTo>
                  <a:lnTo>
                    <a:pt x="1542753" y="869457"/>
                  </a:lnTo>
                  <a:lnTo>
                    <a:pt x="1535348" y="916610"/>
                  </a:lnTo>
                  <a:lnTo>
                    <a:pt x="1525137" y="962774"/>
                  </a:lnTo>
                  <a:lnTo>
                    <a:pt x="1512213" y="1007859"/>
                  </a:lnTo>
                  <a:lnTo>
                    <a:pt x="1496664" y="1051775"/>
                  </a:lnTo>
                  <a:lnTo>
                    <a:pt x="1478583" y="1094430"/>
                  </a:lnTo>
                  <a:lnTo>
                    <a:pt x="1458059" y="1135734"/>
                  </a:lnTo>
                  <a:lnTo>
                    <a:pt x="1435184" y="1175597"/>
                  </a:lnTo>
                  <a:lnTo>
                    <a:pt x="1410048" y="1213928"/>
                  </a:lnTo>
                  <a:lnTo>
                    <a:pt x="1382742" y="1250637"/>
                  </a:lnTo>
                  <a:lnTo>
                    <a:pt x="1353356" y="1285634"/>
                  </a:lnTo>
                  <a:lnTo>
                    <a:pt x="1321981" y="1318827"/>
                  </a:lnTo>
                  <a:lnTo>
                    <a:pt x="1288708" y="1350127"/>
                  </a:lnTo>
                  <a:lnTo>
                    <a:pt x="1253627" y="1379442"/>
                  </a:lnTo>
                  <a:lnTo>
                    <a:pt x="1216830" y="1406684"/>
                  </a:lnTo>
                  <a:lnTo>
                    <a:pt x="1178407" y="1431760"/>
                  </a:lnTo>
                  <a:lnTo>
                    <a:pt x="1138448" y="1454580"/>
                  </a:lnTo>
                  <a:lnTo>
                    <a:pt x="1097044" y="1475055"/>
                  </a:lnTo>
                  <a:lnTo>
                    <a:pt x="1054286" y="1493093"/>
                  </a:lnTo>
                  <a:lnTo>
                    <a:pt x="1010265" y="1508605"/>
                  </a:lnTo>
                  <a:lnTo>
                    <a:pt x="965071" y="1521499"/>
                  </a:lnTo>
                  <a:lnTo>
                    <a:pt x="918795" y="1531685"/>
                  </a:lnTo>
                  <a:lnTo>
                    <a:pt x="871527" y="1539073"/>
                  </a:lnTo>
                  <a:lnTo>
                    <a:pt x="823359" y="1543572"/>
                  </a:lnTo>
                  <a:lnTo>
                    <a:pt x="774577" y="1545085"/>
                  </a:lnTo>
                  <a:close/>
                </a:path>
              </a:pathLst>
            </a:custGeom>
            <a:solidFill>
              <a:srgbClr val="B93A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693048" y="8555583"/>
              <a:ext cx="1085849" cy="10858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8640364" y="720119"/>
            <a:ext cx="1000139" cy="942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953071" y="3418790"/>
            <a:ext cx="46355" cy="45085"/>
          </a:xfrm>
          <a:custGeom>
            <a:avLst/>
            <a:gdLst/>
            <a:ahLst/>
            <a:cxnLst/>
            <a:rect l="l" t="t" r="r" b="b"/>
            <a:pathLst>
              <a:path w="46354" h="45085">
                <a:moveTo>
                  <a:pt x="14236" y="45009"/>
                </a:moveTo>
                <a:lnTo>
                  <a:pt x="0" y="13222"/>
                </a:lnTo>
                <a:lnTo>
                  <a:pt x="8333" y="10412"/>
                </a:lnTo>
                <a:lnTo>
                  <a:pt x="16507" y="7266"/>
                </a:lnTo>
                <a:lnTo>
                  <a:pt x="24513" y="3793"/>
                </a:lnTo>
                <a:lnTo>
                  <a:pt x="32344" y="0"/>
                </a:lnTo>
                <a:lnTo>
                  <a:pt x="46111" y="30737"/>
                </a:lnTo>
                <a:lnTo>
                  <a:pt x="14236" y="45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12977769" y="2953666"/>
            <a:ext cx="139065" cy="236220"/>
            <a:chOff x="12977769" y="2953666"/>
            <a:chExt cx="139065" cy="236220"/>
          </a:xfrm>
        </p:grpSpPr>
        <p:sp>
          <p:nvSpPr>
            <p:cNvPr id="20" name="object 20"/>
            <p:cNvSpPr/>
            <p:nvPr/>
          </p:nvSpPr>
          <p:spPr>
            <a:xfrm>
              <a:off x="12977769" y="2953666"/>
              <a:ext cx="138706" cy="1386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071877" y="3127279"/>
              <a:ext cx="45085" cy="62230"/>
            </a:xfrm>
            <a:custGeom>
              <a:avLst/>
              <a:gdLst/>
              <a:ahLst/>
              <a:cxnLst/>
              <a:rect l="l" t="t" r="r" b="b"/>
              <a:pathLst>
                <a:path w="45084" h="62230">
                  <a:moveTo>
                    <a:pt x="23781" y="62205"/>
                  </a:moveTo>
                  <a:lnTo>
                    <a:pt x="19676" y="45792"/>
                  </a:lnTo>
                  <a:lnTo>
                    <a:pt x="14306" y="29915"/>
                  </a:lnTo>
                  <a:lnTo>
                    <a:pt x="7728" y="14631"/>
                  </a:lnTo>
                  <a:lnTo>
                    <a:pt x="0" y="0"/>
                  </a:lnTo>
                  <a:lnTo>
                    <a:pt x="44590" y="0"/>
                  </a:lnTo>
                  <a:lnTo>
                    <a:pt x="41831" y="16595"/>
                  </a:lnTo>
                  <a:lnTo>
                    <a:pt x="37380" y="32559"/>
                  </a:lnTo>
                  <a:lnTo>
                    <a:pt x="31333" y="47794"/>
                  </a:lnTo>
                  <a:lnTo>
                    <a:pt x="23781" y="62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12965646" y="3474262"/>
            <a:ext cx="158115" cy="246379"/>
          </a:xfrm>
          <a:custGeom>
            <a:avLst/>
            <a:gdLst/>
            <a:ahLst/>
            <a:cxnLst/>
            <a:rect l="l" t="t" r="r" b="b"/>
            <a:pathLst>
              <a:path w="158115" h="246379">
                <a:moveTo>
                  <a:pt x="107331" y="246196"/>
                </a:moveTo>
                <a:lnTo>
                  <a:pt x="98021" y="242649"/>
                </a:lnTo>
                <a:lnTo>
                  <a:pt x="94338" y="239168"/>
                </a:lnTo>
                <a:lnTo>
                  <a:pt x="0" y="28545"/>
                </a:lnTo>
                <a:lnTo>
                  <a:pt x="63746" y="0"/>
                </a:lnTo>
                <a:lnTo>
                  <a:pt x="156049" y="206071"/>
                </a:lnTo>
                <a:lnTo>
                  <a:pt x="157673" y="213291"/>
                </a:lnTo>
                <a:lnTo>
                  <a:pt x="156446" y="220338"/>
                </a:lnTo>
                <a:lnTo>
                  <a:pt x="152671" y="226412"/>
                </a:lnTo>
                <a:lnTo>
                  <a:pt x="146652" y="230715"/>
                </a:lnTo>
                <a:lnTo>
                  <a:pt x="112399" y="246056"/>
                </a:lnTo>
                <a:lnTo>
                  <a:pt x="107331" y="246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576131" y="2952673"/>
            <a:ext cx="34925" cy="192405"/>
          </a:xfrm>
          <a:custGeom>
            <a:avLst/>
            <a:gdLst/>
            <a:ahLst/>
            <a:cxnLst/>
            <a:rect l="l" t="t" r="r" b="b"/>
            <a:pathLst>
              <a:path w="34925" h="192405">
                <a:moveTo>
                  <a:pt x="34925" y="192066"/>
                </a:moveTo>
                <a:lnTo>
                  <a:pt x="0" y="192066"/>
                </a:lnTo>
                <a:lnTo>
                  <a:pt x="0" y="0"/>
                </a:lnTo>
                <a:lnTo>
                  <a:pt x="34925" y="0"/>
                </a:lnTo>
                <a:lnTo>
                  <a:pt x="34925" y="192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715831" y="3057437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174625" y="349211"/>
                </a:moveTo>
                <a:lnTo>
                  <a:pt x="128256" y="342963"/>
                </a:lnTo>
                <a:lnTo>
                  <a:pt x="86557" y="325338"/>
                </a:lnTo>
                <a:lnTo>
                  <a:pt x="51204" y="298012"/>
                </a:lnTo>
                <a:lnTo>
                  <a:pt x="23875" y="262663"/>
                </a:lnTo>
                <a:lnTo>
                  <a:pt x="6248" y="220969"/>
                </a:lnTo>
                <a:lnTo>
                  <a:pt x="0" y="174605"/>
                </a:lnTo>
                <a:lnTo>
                  <a:pt x="6248" y="128242"/>
                </a:lnTo>
                <a:lnTo>
                  <a:pt x="23875" y="86547"/>
                </a:lnTo>
                <a:lnTo>
                  <a:pt x="51204" y="51198"/>
                </a:lnTo>
                <a:lnTo>
                  <a:pt x="86557" y="23873"/>
                </a:lnTo>
                <a:lnTo>
                  <a:pt x="128256" y="6247"/>
                </a:lnTo>
                <a:lnTo>
                  <a:pt x="174625" y="0"/>
                </a:lnTo>
                <a:lnTo>
                  <a:pt x="220993" y="6247"/>
                </a:lnTo>
                <a:lnTo>
                  <a:pt x="247521" y="17460"/>
                </a:lnTo>
                <a:lnTo>
                  <a:pt x="174625" y="17460"/>
                </a:lnTo>
                <a:lnTo>
                  <a:pt x="125002" y="25485"/>
                </a:lnTo>
                <a:lnTo>
                  <a:pt x="81866" y="47820"/>
                </a:lnTo>
                <a:lnTo>
                  <a:pt x="47825" y="81857"/>
                </a:lnTo>
                <a:lnTo>
                  <a:pt x="25488" y="124988"/>
                </a:lnTo>
                <a:lnTo>
                  <a:pt x="17462" y="174605"/>
                </a:lnTo>
                <a:lnTo>
                  <a:pt x="25488" y="224222"/>
                </a:lnTo>
                <a:lnTo>
                  <a:pt x="47825" y="267353"/>
                </a:lnTo>
                <a:lnTo>
                  <a:pt x="81866" y="301391"/>
                </a:lnTo>
                <a:lnTo>
                  <a:pt x="125002" y="323726"/>
                </a:lnTo>
                <a:lnTo>
                  <a:pt x="174625" y="331750"/>
                </a:lnTo>
                <a:lnTo>
                  <a:pt x="247521" y="331750"/>
                </a:lnTo>
                <a:lnTo>
                  <a:pt x="220993" y="342963"/>
                </a:lnTo>
                <a:lnTo>
                  <a:pt x="174625" y="349211"/>
                </a:lnTo>
                <a:close/>
              </a:path>
              <a:path w="349250" h="349250">
                <a:moveTo>
                  <a:pt x="247521" y="331750"/>
                </a:moveTo>
                <a:lnTo>
                  <a:pt x="174625" y="331750"/>
                </a:lnTo>
                <a:lnTo>
                  <a:pt x="224247" y="323726"/>
                </a:lnTo>
                <a:lnTo>
                  <a:pt x="267383" y="301391"/>
                </a:lnTo>
                <a:lnTo>
                  <a:pt x="301424" y="267353"/>
                </a:lnTo>
                <a:lnTo>
                  <a:pt x="323762" y="224222"/>
                </a:lnTo>
                <a:lnTo>
                  <a:pt x="331787" y="174605"/>
                </a:lnTo>
                <a:lnTo>
                  <a:pt x="323762" y="124988"/>
                </a:lnTo>
                <a:lnTo>
                  <a:pt x="301424" y="81857"/>
                </a:lnTo>
                <a:lnTo>
                  <a:pt x="267383" y="47820"/>
                </a:lnTo>
                <a:lnTo>
                  <a:pt x="224247" y="25485"/>
                </a:lnTo>
                <a:lnTo>
                  <a:pt x="174625" y="17460"/>
                </a:lnTo>
                <a:lnTo>
                  <a:pt x="247521" y="17460"/>
                </a:lnTo>
                <a:lnTo>
                  <a:pt x="298045" y="51198"/>
                </a:lnTo>
                <a:lnTo>
                  <a:pt x="325374" y="86547"/>
                </a:lnTo>
                <a:lnTo>
                  <a:pt x="343001" y="128242"/>
                </a:lnTo>
                <a:lnTo>
                  <a:pt x="349250" y="174605"/>
                </a:lnTo>
                <a:lnTo>
                  <a:pt x="343001" y="220969"/>
                </a:lnTo>
                <a:lnTo>
                  <a:pt x="325374" y="262663"/>
                </a:lnTo>
                <a:lnTo>
                  <a:pt x="298045" y="298012"/>
                </a:lnTo>
                <a:lnTo>
                  <a:pt x="262692" y="325338"/>
                </a:lnTo>
                <a:lnTo>
                  <a:pt x="247521" y="3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139569" y="2778067"/>
            <a:ext cx="279400" cy="69850"/>
          </a:xfrm>
          <a:custGeom>
            <a:avLst/>
            <a:gdLst/>
            <a:ahLst/>
            <a:cxnLst/>
            <a:rect l="l" t="t" r="r" b="b"/>
            <a:pathLst>
              <a:path w="279400" h="69850">
                <a:moveTo>
                  <a:pt x="279400" y="69842"/>
                </a:moveTo>
                <a:lnTo>
                  <a:pt x="0" y="69842"/>
                </a:lnTo>
                <a:lnTo>
                  <a:pt x="0" y="6853"/>
                </a:lnTo>
                <a:lnTo>
                  <a:pt x="6856" y="0"/>
                </a:lnTo>
                <a:lnTo>
                  <a:pt x="279400" y="0"/>
                </a:lnTo>
                <a:lnTo>
                  <a:pt x="279400" y="17460"/>
                </a:lnTo>
                <a:lnTo>
                  <a:pt x="25281" y="17460"/>
                </a:lnTo>
                <a:lnTo>
                  <a:pt x="17462" y="25278"/>
                </a:lnTo>
                <a:lnTo>
                  <a:pt x="17462" y="44563"/>
                </a:lnTo>
                <a:lnTo>
                  <a:pt x="25281" y="52381"/>
                </a:lnTo>
                <a:lnTo>
                  <a:pt x="279400" y="52381"/>
                </a:lnTo>
                <a:lnTo>
                  <a:pt x="279400" y="69842"/>
                </a:lnTo>
                <a:close/>
              </a:path>
              <a:path w="279400" h="69850">
                <a:moveTo>
                  <a:pt x="112593" y="52381"/>
                </a:moveTo>
                <a:lnTo>
                  <a:pt x="79493" y="52381"/>
                </a:lnTo>
                <a:lnTo>
                  <a:pt x="87312" y="44563"/>
                </a:lnTo>
                <a:lnTo>
                  <a:pt x="87312" y="25278"/>
                </a:lnTo>
                <a:lnTo>
                  <a:pt x="79493" y="17460"/>
                </a:lnTo>
                <a:lnTo>
                  <a:pt x="112593" y="17460"/>
                </a:lnTo>
                <a:lnTo>
                  <a:pt x="104775" y="25278"/>
                </a:lnTo>
                <a:lnTo>
                  <a:pt x="104775" y="44563"/>
                </a:lnTo>
                <a:lnTo>
                  <a:pt x="112593" y="52381"/>
                </a:lnTo>
                <a:close/>
              </a:path>
              <a:path w="279400" h="69850">
                <a:moveTo>
                  <a:pt x="199906" y="52381"/>
                </a:moveTo>
                <a:lnTo>
                  <a:pt x="166806" y="52381"/>
                </a:lnTo>
                <a:lnTo>
                  <a:pt x="174625" y="44563"/>
                </a:lnTo>
                <a:lnTo>
                  <a:pt x="174625" y="25278"/>
                </a:lnTo>
                <a:lnTo>
                  <a:pt x="166806" y="17460"/>
                </a:lnTo>
                <a:lnTo>
                  <a:pt x="199906" y="17460"/>
                </a:lnTo>
                <a:lnTo>
                  <a:pt x="192087" y="25278"/>
                </a:lnTo>
                <a:lnTo>
                  <a:pt x="192087" y="44563"/>
                </a:lnTo>
                <a:lnTo>
                  <a:pt x="199906" y="52381"/>
                </a:lnTo>
                <a:close/>
              </a:path>
              <a:path w="279400" h="69850">
                <a:moveTo>
                  <a:pt x="279400" y="52381"/>
                </a:moveTo>
                <a:lnTo>
                  <a:pt x="254118" y="52381"/>
                </a:lnTo>
                <a:lnTo>
                  <a:pt x="261937" y="44563"/>
                </a:lnTo>
                <a:lnTo>
                  <a:pt x="261937" y="25278"/>
                </a:lnTo>
                <a:lnTo>
                  <a:pt x="254118" y="17460"/>
                </a:lnTo>
                <a:lnTo>
                  <a:pt x="279400" y="17460"/>
                </a:lnTo>
                <a:lnTo>
                  <a:pt x="279400" y="52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831667" y="3130631"/>
            <a:ext cx="181610" cy="136525"/>
          </a:xfrm>
          <a:custGeom>
            <a:avLst/>
            <a:gdLst/>
            <a:ahLst/>
            <a:cxnLst/>
            <a:rect l="l" t="t" r="r" b="b"/>
            <a:pathLst>
              <a:path w="181609" h="136525">
                <a:moveTo>
                  <a:pt x="128639" y="136332"/>
                </a:moveTo>
                <a:lnTo>
                  <a:pt x="90105" y="131548"/>
                </a:lnTo>
                <a:lnTo>
                  <a:pt x="55040" y="117984"/>
                </a:lnTo>
                <a:lnTo>
                  <a:pt x="24615" y="96819"/>
                </a:lnTo>
                <a:lnTo>
                  <a:pt x="0" y="69235"/>
                </a:lnTo>
                <a:lnTo>
                  <a:pt x="126945" y="0"/>
                </a:lnTo>
                <a:lnTo>
                  <a:pt x="149148" y="19184"/>
                </a:lnTo>
                <a:lnTo>
                  <a:pt x="166210" y="43128"/>
                </a:lnTo>
                <a:lnTo>
                  <a:pt x="177161" y="70860"/>
                </a:lnTo>
                <a:lnTo>
                  <a:pt x="181027" y="101411"/>
                </a:lnTo>
                <a:lnTo>
                  <a:pt x="180829" y="108311"/>
                </a:lnTo>
                <a:lnTo>
                  <a:pt x="141439" y="135813"/>
                </a:lnTo>
                <a:lnTo>
                  <a:pt x="128639" y="1363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822935" y="2953662"/>
            <a:ext cx="119908" cy="80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453894" y="3022516"/>
            <a:ext cx="34925" cy="122555"/>
          </a:xfrm>
          <a:custGeom>
            <a:avLst/>
            <a:gdLst/>
            <a:ahLst/>
            <a:cxnLst/>
            <a:rect l="l" t="t" r="r" b="b"/>
            <a:pathLst>
              <a:path w="34925" h="122555">
                <a:moveTo>
                  <a:pt x="34925" y="122224"/>
                </a:moveTo>
                <a:lnTo>
                  <a:pt x="0" y="122224"/>
                </a:lnTo>
                <a:lnTo>
                  <a:pt x="0" y="0"/>
                </a:lnTo>
                <a:lnTo>
                  <a:pt x="34925" y="0"/>
                </a:lnTo>
                <a:lnTo>
                  <a:pt x="34925" y="122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768212" y="3109822"/>
            <a:ext cx="224790" cy="244475"/>
          </a:xfrm>
          <a:custGeom>
            <a:avLst/>
            <a:gdLst/>
            <a:ahLst/>
            <a:cxnLst/>
            <a:rect l="l" t="t" r="r" b="b"/>
            <a:pathLst>
              <a:path w="224790" h="244475">
                <a:moveTo>
                  <a:pt x="149809" y="3175"/>
                </a:moveTo>
                <a:lnTo>
                  <a:pt x="143090" y="1816"/>
                </a:lnTo>
                <a:lnTo>
                  <a:pt x="136258" y="812"/>
                </a:lnTo>
                <a:lnTo>
                  <a:pt x="129298" y="203"/>
                </a:lnTo>
                <a:lnTo>
                  <a:pt x="122237" y="0"/>
                </a:lnTo>
                <a:lnTo>
                  <a:pt x="98590" y="2298"/>
                </a:lnTo>
                <a:lnTo>
                  <a:pt x="76479" y="8902"/>
                </a:lnTo>
                <a:lnTo>
                  <a:pt x="56324" y="19367"/>
                </a:lnTo>
                <a:lnTo>
                  <a:pt x="38557" y="33248"/>
                </a:lnTo>
                <a:lnTo>
                  <a:pt x="40170" y="39966"/>
                </a:lnTo>
                <a:lnTo>
                  <a:pt x="42075" y="46570"/>
                </a:lnTo>
                <a:lnTo>
                  <a:pt x="44246" y="53060"/>
                </a:lnTo>
                <a:lnTo>
                  <a:pt x="46685" y="59410"/>
                </a:lnTo>
                <a:lnTo>
                  <a:pt x="149809" y="3175"/>
                </a:lnTo>
                <a:close/>
              </a:path>
              <a:path w="224790" h="244475">
                <a:moveTo>
                  <a:pt x="224358" y="189293"/>
                </a:moveTo>
                <a:lnTo>
                  <a:pt x="216433" y="190487"/>
                </a:lnTo>
                <a:lnTo>
                  <a:pt x="208407" y="191350"/>
                </a:lnTo>
                <a:lnTo>
                  <a:pt x="200291" y="191884"/>
                </a:lnTo>
                <a:lnTo>
                  <a:pt x="192087" y="192062"/>
                </a:lnTo>
                <a:lnTo>
                  <a:pt x="144627" y="186131"/>
                </a:lnTo>
                <a:lnTo>
                  <a:pt x="101485" y="169303"/>
                </a:lnTo>
                <a:lnTo>
                  <a:pt x="64122" y="143065"/>
                </a:lnTo>
                <a:lnTo>
                  <a:pt x="34010" y="108877"/>
                </a:lnTo>
                <a:lnTo>
                  <a:pt x="12611" y="68237"/>
                </a:lnTo>
                <a:lnTo>
                  <a:pt x="7239" y="80822"/>
                </a:lnTo>
                <a:lnTo>
                  <a:pt x="3289" y="94068"/>
                </a:lnTo>
                <a:lnTo>
                  <a:pt x="838" y="107911"/>
                </a:lnTo>
                <a:lnTo>
                  <a:pt x="0" y="122224"/>
                </a:lnTo>
                <a:lnTo>
                  <a:pt x="9626" y="169760"/>
                </a:lnTo>
                <a:lnTo>
                  <a:pt x="35839" y="208610"/>
                </a:lnTo>
                <a:lnTo>
                  <a:pt x="74701" y="234835"/>
                </a:lnTo>
                <a:lnTo>
                  <a:pt x="122237" y="244449"/>
                </a:lnTo>
                <a:lnTo>
                  <a:pt x="153111" y="240499"/>
                </a:lnTo>
                <a:lnTo>
                  <a:pt x="181089" y="229323"/>
                </a:lnTo>
                <a:lnTo>
                  <a:pt x="205168" y="211912"/>
                </a:lnTo>
                <a:lnTo>
                  <a:pt x="224358" y="1892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209419" y="337172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9778" y="34921"/>
                </a:moveTo>
                <a:lnTo>
                  <a:pt x="15146" y="34921"/>
                </a:lnTo>
                <a:lnTo>
                  <a:pt x="12919" y="34478"/>
                </a:lnTo>
                <a:lnTo>
                  <a:pt x="0" y="19776"/>
                </a:lnTo>
                <a:lnTo>
                  <a:pt x="0" y="15144"/>
                </a:lnTo>
                <a:lnTo>
                  <a:pt x="15146" y="0"/>
                </a:lnTo>
                <a:lnTo>
                  <a:pt x="19778" y="0"/>
                </a:lnTo>
                <a:lnTo>
                  <a:pt x="34925" y="15144"/>
                </a:lnTo>
                <a:lnTo>
                  <a:pt x="34925" y="19776"/>
                </a:lnTo>
                <a:lnTo>
                  <a:pt x="22005" y="34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139562" y="2778073"/>
            <a:ext cx="1047750" cy="698500"/>
          </a:xfrm>
          <a:custGeom>
            <a:avLst/>
            <a:gdLst/>
            <a:ahLst/>
            <a:cxnLst/>
            <a:rect l="l" t="t" r="r" b="b"/>
            <a:pathLst>
              <a:path w="1047750" h="698500">
                <a:moveTo>
                  <a:pt x="104775" y="296824"/>
                </a:moveTo>
                <a:lnTo>
                  <a:pt x="69850" y="296824"/>
                </a:lnTo>
                <a:lnTo>
                  <a:pt x="69850" y="366674"/>
                </a:lnTo>
                <a:lnTo>
                  <a:pt x="104775" y="366674"/>
                </a:lnTo>
                <a:lnTo>
                  <a:pt x="104775" y="296824"/>
                </a:lnTo>
                <a:close/>
              </a:path>
              <a:path w="1047750" h="698500">
                <a:moveTo>
                  <a:pt x="209550" y="504037"/>
                </a:moveTo>
                <a:lnTo>
                  <a:pt x="194398" y="488899"/>
                </a:lnTo>
                <a:lnTo>
                  <a:pt x="189776" y="488899"/>
                </a:lnTo>
                <a:lnTo>
                  <a:pt x="174625" y="504037"/>
                </a:lnTo>
                <a:lnTo>
                  <a:pt x="174625" y="508673"/>
                </a:lnTo>
                <a:lnTo>
                  <a:pt x="189776" y="523811"/>
                </a:lnTo>
                <a:lnTo>
                  <a:pt x="194398" y="523811"/>
                </a:lnTo>
                <a:lnTo>
                  <a:pt x="209550" y="508673"/>
                </a:lnTo>
                <a:lnTo>
                  <a:pt x="209550" y="504037"/>
                </a:lnTo>
                <a:close/>
              </a:path>
              <a:path w="1047750" h="698500">
                <a:moveTo>
                  <a:pt x="227012" y="209524"/>
                </a:moveTo>
                <a:lnTo>
                  <a:pt x="192087" y="209524"/>
                </a:lnTo>
                <a:lnTo>
                  <a:pt x="192087" y="366674"/>
                </a:lnTo>
                <a:lnTo>
                  <a:pt x="227012" y="366674"/>
                </a:lnTo>
                <a:lnTo>
                  <a:pt x="227012" y="209524"/>
                </a:lnTo>
                <a:close/>
              </a:path>
              <a:path w="1047750" h="698500">
                <a:moveTo>
                  <a:pt x="331787" y="573887"/>
                </a:moveTo>
                <a:lnTo>
                  <a:pt x="316636" y="558736"/>
                </a:lnTo>
                <a:lnTo>
                  <a:pt x="312013" y="558736"/>
                </a:lnTo>
                <a:lnTo>
                  <a:pt x="296862" y="573887"/>
                </a:lnTo>
                <a:lnTo>
                  <a:pt x="296862" y="578510"/>
                </a:lnTo>
                <a:lnTo>
                  <a:pt x="312013" y="593661"/>
                </a:lnTo>
                <a:lnTo>
                  <a:pt x="316636" y="593661"/>
                </a:lnTo>
                <a:lnTo>
                  <a:pt x="331787" y="578510"/>
                </a:lnTo>
                <a:lnTo>
                  <a:pt x="331787" y="573887"/>
                </a:lnTo>
                <a:close/>
              </a:path>
              <a:path w="1047750" h="698500">
                <a:moveTo>
                  <a:pt x="471487" y="486575"/>
                </a:moveTo>
                <a:lnTo>
                  <a:pt x="456336" y="471436"/>
                </a:lnTo>
                <a:lnTo>
                  <a:pt x="451713" y="471436"/>
                </a:lnTo>
                <a:lnTo>
                  <a:pt x="436562" y="486575"/>
                </a:lnTo>
                <a:lnTo>
                  <a:pt x="436562" y="491210"/>
                </a:lnTo>
                <a:lnTo>
                  <a:pt x="451713" y="506361"/>
                </a:lnTo>
                <a:lnTo>
                  <a:pt x="456336" y="506361"/>
                </a:lnTo>
                <a:lnTo>
                  <a:pt x="471487" y="491210"/>
                </a:lnTo>
                <a:lnTo>
                  <a:pt x="471487" y="486575"/>
                </a:lnTo>
                <a:close/>
              </a:path>
              <a:path w="1047750" h="698500">
                <a:moveTo>
                  <a:pt x="1047750" y="104762"/>
                </a:moveTo>
                <a:lnTo>
                  <a:pt x="506412" y="104762"/>
                </a:lnTo>
                <a:lnTo>
                  <a:pt x="506412" y="147497"/>
                </a:lnTo>
                <a:lnTo>
                  <a:pt x="506412" y="393776"/>
                </a:lnTo>
                <a:lnTo>
                  <a:pt x="506412" y="488899"/>
                </a:lnTo>
                <a:lnTo>
                  <a:pt x="502285" y="509270"/>
                </a:lnTo>
                <a:lnTo>
                  <a:pt x="491058" y="525919"/>
                </a:lnTo>
                <a:lnTo>
                  <a:pt x="474395" y="537159"/>
                </a:lnTo>
                <a:lnTo>
                  <a:pt x="454025" y="541274"/>
                </a:lnTo>
                <a:lnTo>
                  <a:pt x="444995" y="540499"/>
                </a:lnTo>
                <a:lnTo>
                  <a:pt x="436473" y="538238"/>
                </a:lnTo>
                <a:lnTo>
                  <a:pt x="428574" y="534657"/>
                </a:lnTo>
                <a:lnTo>
                  <a:pt x="421424" y="529856"/>
                </a:lnTo>
                <a:lnTo>
                  <a:pt x="365455" y="564832"/>
                </a:lnTo>
                <a:lnTo>
                  <a:pt x="366268" y="568502"/>
                </a:lnTo>
                <a:lnTo>
                  <a:pt x="366712" y="572300"/>
                </a:lnTo>
                <a:lnTo>
                  <a:pt x="366712" y="576199"/>
                </a:lnTo>
                <a:lnTo>
                  <a:pt x="362585" y="596569"/>
                </a:lnTo>
                <a:lnTo>
                  <a:pt x="351358" y="613219"/>
                </a:lnTo>
                <a:lnTo>
                  <a:pt x="334695" y="624459"/>
                </a:lnTo>
                <a:lnTo>
                  <a:pt x="314325" y="628586"/>
                </a:lnTo>
                <a:lnTo>
                  <a:pt x="293954" y="624459"/>
                </a:lnTo>
                <a:lnTo>
                  <a:pt x="277304" y="613219"/>
                </a:lnTo>
                <a:lnTo>
                  <a:pt x="266065" y="596569"/>
                </a:lnTo>
                <a:lnTo>
                  <a:pt x="261937" y="576199"/>
                </a:lnTo>
                <a:lnTo>
                  <a:pt x="262001" y="572300"/>
                </a:lnTo>
                <a:lnTo>
                  <a:pt x="262267" y="569633"/>
                </a:lnTo>
                <a:lnTo>
                  <a:pt x="262851" y="566483"/>
                </a:lnTo>
                <a:lnTo>
                  <a:pt x="249542" y="558736"/>
                </a:lnTo>
                <a:lnTo>
                  <a:pt x="226822" y="545528"/>
                </a:lnTo>
                <a:lnTo>
                  <a:pt x="219354" y="551053"/>
                </a:lnTo>
                <a:lnTo>
                  <a:pt x="210972" y="555218"/>
                </a:lnTo>
                <a:lnTo>
                  <a:pt x="201828" y="557834"/>
                </a:lnTo>
                <a:lnTo>
                  <a:pt x="192087" y="558736"/>
                </a:lnTo>
                <a:lnTo>
                  <a:pt x="184454" y="558736"/>
                </a:lnTo>
                <a:lnTo>
                  <a:pt x="177203" y="557085"/>
                </a:lnTo>
                <a:lnTo>
                  <a:pt x="170662" y="554139"/>
                </a:lnTo>
                <a:lnTo>
                  <a:pt x="134835" y="589114"/>
                </a:lnTo>
                <a:lnTo>
                  <a:pt x="137947" y="595807"/>
                </a:lnTo>
                <a:lnTo>
                  <a:pt x="139700" y="603262"/>
                </a:lnTo>
                <a:lnTo>
                  <a:pt x="139700" y="611124"/>
                </a:lnTo>
                <a:lnTo>
                  <a:pt x="135572" y="631494"/>
                </a:lnTo>
                <a:lnTo>
                  <a:pt x="124345" y="648144"/>
                </a:lnTo>
                <a:lnTo>
                  <a:pt x="107683" y="659384"/>
                </a:lnTo>
                <a:lnTo>
                  <a:pt x="87312" y="663498"/>
                </a:lnTo>
                <a:lnTo>
                  <a:pt x="66941" y="659384"/>
                </a:lnTo>
                <a:lnTo>
                  <a:pt x="50292" y="648144"/>
                </a:lnTo>
                <a:lnTo>
                  <a:pt x="39052" y="631494"/>
                </a:lnTo>
                <a:lnTo>
                  <a:pt x="34925" y="611124"/>
                </a:lnTo>
                <a:lnTo>
                  <a:pt x="39052" y="590753"/>
                </a:lnTo>
                <a:lnTo>
                  <a:pt x="50292" y="574103"/>
                </a:lnTo>
                <a:lnTo>
                  <a:pt x="66941" y="562864"/>
                </a:lnTo>
                <a:lnTo>
                  <a:pt x="87312" y="558736"/>
                </a:lnTo>
                <a:lnTo>
                  <a:pt x="95605" y="558736"/>
                </a:lnTo>
                <a:lnTo>
                  <a:pt x="103454" y="560679"/>
                </a:lnTo>
                <a:lnTo>
                  <a:pt x="110439" y="564134"/>
                </a:lnTo>
                <a:lnTo>
                  <a:pt x="115963" y="558736"/>
                </a:lnTo>
                <a:lnTo>
                  <a:pt x="145376" y="530021"/>
                </a:lnTo>
                <a:lnTo>
                  <a:pt x="141757" y="522909"/>
                </a:lnTo>
                <a:lnTo>
                  <a:pt x="139725" y="514985"/>
                </a:lnTo>
                <a:lnTo>
                  <a:pt x="155067" y="469328"/>
                </a:lnTo>
                <a:lnTo>
                  <a:pt x="192087" y="453974"/>
                </a:lnTo>
                <a:lnTo>
                  <a:pt x="212458" y="458101"/>
                </a:lnTo>
                <a:lnTo>
                  <a:pt x="229120" y="469328"/>
                </a:lnTo>
                <a:lnTo>
                  <a:pt x="240347" y="485990"/>
                </a:lnTo>
                <a:lnTo>
                  <a:pt x="244475" y="506361"/>
                </a:lnTo>
                <a:lnTo>
                  <a:pt x="244360" y="510628"/>
                </a:lnTo>
                <a:lnTo>
                  <a:pt x="244221" y="512178"/>
                </a:lnTo>
                <a:lnTo>
                  <a:pt x="243751" y="514985"/>
                </a:lnTo>
                <a:lnTo>
                  <a:pt x="280441" y="536295"/>
                </a:lnTo>
                <a:lnTo>
                  <a:pt x="287769" y="531075"/>
                </a:lnTo>
                <a:lnTo>
                  <a:pt x="295960" y="527138"/>
                </a:lnTo>
                <a:lnTo>
                  <a:pt x="304863" y="524675"/>
                </a:lnTo>
                <a:lnTo>
                  <a:pt x="314325" y="523811"/>
                </a:lnTo>
                <a:lnTo>
                  <a:pt x="323354" y="524598"/>
                </a:lnTo>
                <a:lnTo>
                  <a:pt x="331889" y="526846"/>
                </a:lnTo>
                <a:lnTo>
                  <a:pt x="339788" y="530440"/>
                </a:lnTo>
                <a:lnTo>
                  <a:pt x="346925" y="535241"/>
                </a:lnTo>
                <a:lnTo>
                  <a:pt x="365201" y="523811"/>
                </a:lnTo>
                <a:lnTo>
                  <a:pt x="402894" y="500265"/>
                </a:lnTo>
                <a:lnTo>
                  <a:pt x="402082" y="496595"/>
                </a:lnTo>
                <a:lnTo>
                  <a:pt x="401637" y="492798"/>
                </a:lnTo>
                <a:lnTo>
                  <a:pt x="401637" y="488899"/>
                </a:lnTo>
                <a:lnTo>
                  <a:pt x="405765" y="468528"/>
                </a:lnTo>
                <a:lnTo>
                  <a:pt x="415582" y="453974"/>
                </a:lnTo>
                <a:lnTo>
                  <a:pt x="417004" y="451878"/>
                </a:lnTo>
                <a:lnTo>
                  <a:pt x="433654" y="440639"/>
                </a:lnTo>
                <a:lnTo>
                  <a:pt x="454025" y="436511"/>
                </a:lnTo>
                <a:lnTo>
                  <a:pt x="474395" y="440639"/>
                </a:lnTo>
                <a:lnTo>
                  <a:pt x="491058" y="451878"/>
                </a:lnTo>
                <a:lnTo>
                  <a:pt x="502285" y="468528"/>
                </a:lnTo>
                <a:lnTo>
                  <a:pt x="506412" y="488899"/>
                </a:lnTo>
                <a:lnTo>
                  <a:pt x="506412" y="393776"/>
                </a:lnTo>
                <a:lnTo>
                  <a:pt x="498589" y="401599"/>
                </a:lnTo>
                <a:lnTo>
                  <a:pt x="409460" y="401599"/>
                </a:lnTo>
                <a:lnTo>
                  <a:pt x="401637" y="393776"/>
                </a:lnTo>
                <a:lnTo>
                  <a:pt x="401637" y="209524"/>
                </a:lnTo>
                <a:lnTo>
                  <a:pt x="401637" y="174612"/>
                </a:lnTo>
                <a:lnTo>
                  <a:pt x="401637" y="147497"/>
                </a:lnTo>
                <a:lnTo>
                  <a:pt x="409460" y="139687"/>
                </a:lnTo>
                <a:lnTo>
                  <a:pt x="498589" y="139687"/>
                </a:lnTo>
                <a:lnTo>
                  <a:pt x="506412" y="147497"/>
                </a:lnTo>
                <a:lnTo>
                  <a:pt x="506412" y="104762"/>
                </a:lnTo>
                <a:lnTo>
                  <a:pt x="384175" y="104762"/>
                </a:lnTo>
                <a:lnTo>
                  <a:pt x="384175" y="217347"/>
                </a:lnTo>
                <a:lnTo>
                  <a:pt x="384175" y="393776"/>
                </a:lnTo>
                <a:lnTo>
                  <a:pt x="376351" y="401599"/>
                </a:lnTo>
                <a:lnTo>
                  <a:pt x="287223" y="401599"/>
                </a:lnTo>
                <a:lnTo>
                  <a:pt x="279400" y="393776"/>
                </a:lnTo>
                <a:lnTo>
                  <a:pt x="279400" y="217347"/>
                </a:lnTo>
                <a:lnTo>
                  <a:pt x="287223" y="209524"/>
                </a:lnTo>
                <a:lnTo>
                  <a:pt x="376351" y="209524"/>
                </a:lnTo>
                <a:lnTo>
                  <a:pt x="384175" y="217347"/>
                </a:lnTo>
                <a:lnTo>
                  <a:pt x="384175" y="104762"/>
                </a:lnTo>
                <a:lnTo>
                  <a:pt x="261937" y="104762"/>
                </a:lnTo>
                <a:lnTo>
                  <a:pt x="261937" y="182422"/>
                </a:lnTo>
                <a:lnTo>
                  <a:pt x="261937" y="393776"/>
                </a:lnTo>
                <a:lnTo>
                  <a:pt x="254114" y="401599"/>
                </a:lnTo>
                <a:lnTo>
                  <a:pt x="164985" y="401599"/>
                </a:lnTo>
                <a:lnTo>
                  <a:pt x="157162" y="393776"/>
                </a:lnTo>
                <a:lnTo>
                  <a:pt x="157162" y="261912"/>
                </a:lnTo>
                <a:lnTo>
                  <a:pt x="157162" y="182422"/>
                </a:lnTo>
                <a:lnTo>
                  <a:pt x="164985" y="174612"/>
                </a:lnTo>
                <a:lnTo>
                  <a:pt x="254114" y="174612"/>
                </a:lnTo>
                <a:lnTo>
                  <a:pt x="261937" y="182422"/>
                </a:lnTo>
                <a:lnTo>
                  <a:pt x="261937" y="104762"/>
                </a:lnTo>
                <a:lnTo>
                  <a:pt x="139700" y="104762"/>
                </a:lnTo>
                <a:lnTo>
                  <a:pt x="139700" y="269722"/>
                </a:lnTo>
                <a:lnTo>
                  <a:pt x="139700" y="393776"/>
                </a:lnTo>
                <a:lnTo>
                  <a:pt x="131876" y="401599"/>
                </a:lnTo>
                <a:lnTo>
                  <a:pt x="42748" y="401599"/>
                </a:lnTo>
                <a:lnTo>
                  <a:pt x="34925" y="393776"/>
                </a:lnTo>
                <a:lnTo>
                  <a:pt x="34925" y="269722"/>
                </a:lnTo>
                <a:lnTo>
                  <a:pt x="42748" y="261912"/>
                </a:lnTo>
                <a:lnTo>
                  <a:pt x="131876" y="261912"/>
                </a:lnTo>
                <a:lnTo>
                  <a:pt x="139700" y="269722"/>
                </a:lnTo>
                <a:lnTo>
                  <a:pt x="139700" y="104762"/>
                </a:lnTo>
                <a:lnTo>
                  <a:pt x="0" y="104762"/>
                </a:lnTo>
                <a:lnTo>
                  <a:pt x="0" y="691565"/>
                </a:lnTo>
                <a:lnTo>
                  <a:pt x="6858" y="698423"/>
                </a:lnTo>
                <a:lnTo>
                  <a:pt x="795159" y="698423"/>
                </a:lnTo>
                <a:lnTo>
                  <a:pt x="779513" y="663498"/>
                </a:lnTo>
                <a:lnTo>
                  <a:pt x="778687" y="661657"/>
                </a:lnTo>
                <a:lnTo>
                  <a:pt x="771829" y="662457"/>
                </a:lnTo>
                <a:lnTo>
                  <a:pt x="764908" y="663028"/>
                </a:lnTo>
                <a:lnTo>
                  <a:pt x="757923" y="663384"/>
                </a:lnTo>
                <a:lnTo>
                  <a:pt x="750887" y="663498"/>
                </a:lnTo>
                <a:lnTo>
                  <a:pt x="702894" y="657961"/>
                </a:lnTo>
                <a:lnTo>
                  <a:pt x="658812" y="642175"/>
                </a:lnTo>
                <a:lnTo>
                  <a:pt x="619899" y="617410"/>
                </a:lnTo>
                <a:lnTo>
                  <a:pt x="587438" y="584949"/>
                </a:lnTo>
                <a:lnTo>
                  <a:pt x="562673" y="546036"/>
                </a:lnTo>
                <a:lnTo>
                  <a:pt x="546887" y="501954"/>
                </a:lnTo>
                <a:lnTo>
                  <a:pt x="541337" y="453974"/>
                </a:lnTo>
                <a:lnTo>
                  <a:pt x="543572" y="436511"/>
                </a:lnTo>
                <a:lnTo>
                  <a:pt x="567334" y="352983"/>
                </a:lnTo>
                <a:lnTo>
                  <a:pt x="597242" y="311670"/>
                </a:lnTo>
                <a:lnTo>
                  <a:pt x="636104" y="278765"/>
                </a:lnTo>
                <a:lnTo>
                  <a:pt x="655751" y="233502"/>
                </a:lnTo>
                <a:lnTo>
                  <a:pt x="685838" y="195160"/>
                </a:lnTo>
                <a:lnTo>
                  <a:pt x="724573" y="165544"/>
                </a:lnTo>
                <a:lnTo>
                  <a:pt x="770128" y="146443"/>
                </a:lnTo>
                <a:lnTo>
                  <a:pt x="820737" y="139687"/>
                </a:lnTo>
                <a:lnTo>
                  <a:pt x="864730" y="144767"/>
                </a:lnTo>
                <a:lnTo>
                  <a:pt x="905141" y="159232"/>
                </a:lnTo>
                <a:lnTo>
                  <a:pt x="940803" y="181927"/>
                </a:lnTo>
                <a:lnTo>
                  <a:pt x="970572" y="211696"/>
                </a:lnTo>
                <a:lnTo>
                  <a:pt x="993267" y="247357"/>
                </a:lnTo>
                <a:lnTo>
                  <a:pt x="1007745" y="287769"/>
                </a:lnTo>
                <a:lnTo>
                  <a:pt x="1012825" y="331749"/>
                </a:lnTo>
                <a:lnTo>
                  <a:pt x="1009192" y="369049"/>
                </a:lnTo>
                <a:lnTo>
                  <a:pt x="998740" y="403923"/>
                </a:lnTo>
                <a:lnTo>
                  <a:pt x="982179" y="435686"/>
                </a:lnTo>
                <a:lnTo>
                  <a:pt x="960208" y="463638"/>
                </a:lnTo>
                <a:lnTo>
                  <a:pt x="952652" y="510628"/>
                </a:lnTo>
                <a:lnTo>
                  <a:pt x="935228" y="553529"/>
                </a:lnTo>
                <a:lnTo>
                  <a:pt x="909193" y="591108"/>
                </a:lnTo>
                <a:lnTo>
                  <a:pt x="875779" y="622122"/>
                </a:lnTo>
                <a:lnTo>
                  <a:pt x="891489" y="657186"/>
                </a:lnTo>
                <a:lnTo>
                  <a:pt x="898245" y="655662"/>
                </a:lnTo>
                <a:lnTo>
                  <a:pt x="904849" y="656805"/>
                </a:lnTo>
                <a:lnTo>
                  <a:pt x="910526" y="660349"/>
                </a:lnTo>
                <a:lnTo>
                  <a:pt x="914565" y="665988"/>
                </a:lnTo>
                <a:lnTo>
                  <a:pt x="929093" y="698423"/>
                </a:lnTo>
                <a:lnTo>
                  <a:pt x="1040892" y="698423"/>
                </a:lnTo>
                <a:lnTo>
                  <a:pt x="1047750" y="691565"/>
                </a:lnTo>
                <a:lnTo>
                  <a:pt x="1047750" y="655662"/>
                </a:lnTo>
                <a:lnTo>
                  <a:pt x="1047750" y="139687"/>
                </a:lnTo>
                <a:lnTo>
                  <a:pt x="1047750" y="104762"/>
                </a:lnTo>
                <a:close/>
              </a:path>
              <a:path w="1047750" h="698500">
                <a:moveTo>
                  <a:pt x="1047750" y="6858"/>
                </a:moveTo>
                <a:lnTo>
                  <a:pt x="1040892" y="0"/>
                </a:lnTo>
                <a:lnTo>
                  <a:pt x="314325" y="0"/>
                </a:lnTo>
                <a:lnTo>
                  <a:pt x="314325" y="69837"/>
                </a:lnTo>
                <a:lnTo>
                  <a:pt x="1047750" y="69837"/>
                </a:lnTo>
                <a:lnTo>
                  <a:pt x="1047750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12170773" y="6341871"/>
            <a:ext cx="1019175" cy="960119"/>
            <a:chOff x="12170773" y="6341871"/>
            <a:chExt cx="1019175" cy="960119"/>
          </a:xfrm>
        </p:grpSpPr>
        <p:sp>
          <p:nvSpPr>
            <p:cNvPr id="33" name="object 33"/>
            <p:cNvSpPr/>
            <p:nvPr/>
          </p:nvSpPr>
          <p:spPr>
            <a:xfrm>
              <a:off x="12170773" y="6341871"/>
              <a:ext cx="1019175" cy="960119"/>
            </a:xfrm>
            <a:custGeom>
              <a:avLst/>
              <a:gdLst/>
              <a:ahLst/>
              <a:cxnLst/>
              <a:rect l="l" t="t" r="r" b="b"/>
              <a:pathLst>
                <a:path w="1019175" h="960120">
                  <a:moveTo>
                    <a:pt x="257936" y="58530"/>
                  </a:moveTo>
                  <a:lnTo>
                    <a:pt x="189991" y="58530"/>
                  </a:lnTo>
                  <a:lnTo>
                    <a:pt x="189991" y="34049"/>
                  </a:lnTo>
                  <a:lnTo>
                    <a:pt x="192661" y="20796"/>
                  </a:lnTo>
                  <a:lnTo>
                    <a:pt x="199942" y="9973"/>
                  </a:lnTo>
                  <a:lnTo>
                    <a:pt x="210740" y="2675"/>
                  </a:lnTo>
                  <a:lnTo>
                    <a:pt x="223963" y="0"/>
                  </a:lnTo>
                  <a:lnTo>
                    <a:pt x="237186" y="2675"/>
                  </a:lnTo>
                  <a:lnTo>
                    <a:pt x="247985" y="9973"/>
                  </a:lnTo>
                  <a:lnTo>
                    <a:pt x="255266" y="20796"/>
                  </a:lnTo>
                  <a:lnTo>
                    <a:pt x="257936" y="34049"/>
                  </a:lnTo>
                  <a:lnTo>
                    <a:pt x="257936" y="58530"/>
                  </a:lnTo>
                  <a:close/>
                </a:path>
                <a:path w="1019175" h="960120">
                  <a:moveTo>
                    <a:pt x="500321" y="58530"/>
                  </a:moveTo>
                  <a:lnTo>
                    <a:pt x="432376" y="58530"/>
                  </a:lnTo>
                  <a:lnTo>
                    <a:pt x="432376" y="34049"/>
                  </a:lnTo>
                  <a:lnTo>
                    <a:pt x="435046" y="20796"/>
                  </a:lnTo>
                  <a:lnTo>
                    <a:pt x="442327" y="9973"/>
                  </a:lnTo>
                  <a:lnTo>
                    <a:pt x="453126" y="2675"/>
                  </a:lnTo>
                  <a:lnTo>
                    <a:pt x="466349" y="0"/>
                  </a:lnTo>
                  <a:lnTo>
                    <a:pt x="479572" y="2675"/>
                  </a:lnTo>
                  <a:lnTo>
                    <a:pt x="490371" y="9973"/>
                  </a:lnTo>
                  <a:lnTo>
                    <a:pt x="497651" y="20796"/>
                  </a:lnTo>
                  <a:lnTo>
                    <a:pt x="500321" y="34049"/>
                  </a:lnTo>
                  <a:lnTo>
                    <a:pt x="500321" y="58530"/>
                  </a:lnTo>
                  <a:close/>
                </a:path>
                <a:path w="1019175" h="960120">
                  <a:moveTo>
                    <a:pt x="742698" y="58530"/>
                  </a:moveTo>
                  <a:lnTo>
                    <a:pt x="674753" y="58530"/>
                  </a:lnTo>
                  <a:lnTo>
                    <a:pt x="674753" y="34049"/>
                  </a:lnTo>
                  <a:lnTo>
                    <a:pt x="677423" y="20796"/>
                  </a:lnTo>
                  <a:lnTo>
                    <a:pt x="684704" y="9973"/>
                  </a:lnTo>
                  <a:lnTo>
                    <a:pt x="695503" y="2675"/>
                  </a:lnTo>
                  <a:lnTo>
                    <a:pt x="708726" y="0"/>
                  </a:lnTo>
                  <a:lnTo>
                    <a:pt x="721949" y="2675"/>
                  </a:lnTo>
                  <a:lnTo>
                    <a:pt x="732747" y="9973"/>
                  </a:lnTo>
                  <a:lnTo>
                    <a:pt x="740028" y="20796"/>
                  </a:lnTo>
                  <a:lnTo>
                    <a:pt x="742698" y="34049"/>
                  </a:lnTo>
                  <a:lnTo>
                    <a:pt x="742698" y="58530"/>
                  </a:lnTo>
                  <a:close/>
                </a:path>
                <a:path w="1019175" h="960120">
                  <a:moveTo>
                    <a:pt x="745425" y="959816"/>
                  </a:moveTo>
                  <a:lnTo>
                    <a:pt x="697868" y="955667"/>
                  </a:lnTo>
                  <a:lnTo>
                    <a:pt x="652972" y="943694"/>
                  </a:lnTo>
                  <a:lnTo>
                    <a:pt x="611437" y="924605"/>
                  </a:lnTo>
                  <a:lnTo>
                    <a:pt x="573965" y="899109"/>
                  </a:lnTo>
                  <a:lnTo>
                    <a:pt x="541256" y="867914"/>
                  </a:lnTo>
                  <a:lnTo>
                    <a:pt x="514012" y="831731"/>
                  </a:lnTo>
                  <a:lnTo>
                    <a:pt x="134582" y="831731"/>
                  </a:lnTo>
                  <a:lnTo>
                    <a:pt x="83063" y="821528"/>
                  </a:lnTo>
                  <a:lnTo>
                    <a:pt x="39425" y="792217"/>
                  </a:lnTo>
                  <a:lnTo>
                    <a:pt x="10176" y="748477"/>
                  </a:lnTo>
                  <a:lnTo>
                    <a:pt x="0" y="696828"/>
                  </a:lnTo>
                  <a:lnTo>
                    <a:pt x="0" y="193434"/>
                  </a:lnTo>
                  <a:lnTo>
                    <a:pt x="10175" y="141784"/>
                  </a:lnTo>
                  <a:lnTo>
                    <a:pt x="39416" y="98045"/>
                  </a:lnTo>
                  <a:lnTo>
                    <a:pt x="83062" y="68730"/>
                  </a:lnTo>
                  <a:lnTo>
                    <a:pt x="134582" y="58530"/>
                  </a:lnTo>
                  <a:lnTo>
                    <a:pt x="798107" y="58530"/>
                  </a:lnTo>
                  <a:lnTo>
                    <a:pt x="849633" y="68733"/>
                  </a:lnTo>
                  <a:lnTo>
                    <a:pt x="893273" y="98045"/>
                  </a:lnTo>
                  <a:lnTo>
                    <a:pt x="914434" y="126637"/>
                  </a:lnTo>
                  <a:lnTo>
                    <a:pt x="134582" y="126637"/>
                  </a:lnTo>
                  <a:lnTo>
                    <a:pt x="121484" y="127921"/>
                  </a:lnTo>
                  <a:lnTo>
                    <a:pt x="87462" y="146207"/>
                  </a:lnTo>
                  <a:lnTo>
                    <a:pt x="69224" y="180302"/>
                  </a:lnTo>
                  <a:lnTo>
                    <a:pt x="67945" y="193434"/>
                  </a:lnTo>
                  <a:lnTo>
                    <a:pt x="67945" y="299336"/>
                  </a:lnTo>
                  <a:lnTo>
                    <a:pt x="932698" y="299336"/>
                  </a:lnTo>
                  <a:lnTo>
                    <a:pt x="932698" y="367434"/>
                  </a:lnTo>
                  <a:lnTo>
                    <a:pt x="67945" y="367434"/>
                  </a:lnTo>
                  <a:lnTo>
                    <a:pt x="67945" y="696828"/>
                  </a:lnTo>
                  <a:lnTo>
                    <a:pt x="79106" y="733862"/>
                  </a:lnTo>
                  <a:lnTo>
                    <a:pt x="109074" y="758573"/>
                  </a:lnTo>
                  <a:lnTo>
                    <a:pt x="134582" y="763624"/>
                  </a:lnTo>
                  <a:lnTo>
                    <a:pt x="556135" y="763624"/>
                  </a:lnTo>
                  <a:lnTo>
                    <a:pt x="560584" y="776076"/>
                  </a:lnTo>
                  <a:lnTo>
                    <a:pt x="584901" y="814377"/>
                  </a:lnTo>
                  <a:lnTo>
                    <a:pt x="616789" y="846338"/>
                  </a:lnTo>
                  <a:lnTo>
                    <a:pt x="655001" y="870712"/>
                  </a:lnTo>
                  <a:lnTo>
                    <a:pt x="698295" y="886252"/>
                  </a:lnTo>
                  <a:lnTo>
                    <a:pt x="745425" y="891709"/>
                  </a:lnTo>
                  <a:lnTo>
                    <a:pt x="925193" y="891709"/>
                  </a:lnTo>
                  <a:lnTo>
                    <a:pt x="921700" y="895209"/>
                  </a:lnTo>
                  <a:lnTo>
                    <a:pt x="883485" y="922303"/>
                  </a:lnTo>
                  <a:lnTo>
                    <a:pt x="840848" y="942623"/>
                  </a:lnTo>
                  <a:lnTo>
                    <a:pt x="794568" y="955388"/>
                  </a:lnTo>
                  <a:lnTo>
                    <a:pt x="745425" y="959816"/>
                  </a:lnTo>
                  <a:close/>
                </a:path>
                <a:path w="1019175" h="960120">
                  <a:moveTo>
                    <a:pt x="223963" y="185177"/>
                  </a:moveTo>
                  <a:lnTo>
                    <a:pt x="210740" y="182501"/>
                  </a:lnTo>
                  <a:lnTo>
                    <a:pt x="199942" y="175204"/>
                  </a:lnTo>
                  <a:lnTo>
                    <a:pt x="192661" y="164380"/>
                  </a:lnTo>
                  <a:lnTo>
                    <a:pt x="189991" y="151127"/>
                  </a:lnTo>
                  <a:lnTo>
                    <a:pt x="189991" y="126637"/>
                  </a:lnTo>
                  <a:lnTo>
                    <a:pt x="257936" y="126637"/>
                  </a:lnTo>
                  <a:lnTo>
                    <a:pt x="257936" y="151127"/>
                  </a:lnTo>
                  <a:lnTo>
                    <a:pt x="255266" y="164380"/>
                  </a:lnTo>
                  <a:lnTo>
                    <a:pt x="247985" y="175204"/>
                  </a:lnTo>
                  <a:lnTo>
                    <a:pt x="237186" y="182501"/>
                  </a:lnTo>
                  <a:lnTo>
                    <a:pt x="223963" y="185177"/>
                  </a:lnTo>
                  <a:close/>
                </a:path>
                <a:path w="1019175" h="960120">
                  <a:moveTo>
                    <a:pt x="466349" y="185177"/>
                  </a:moveTo>
                  <a:lnTo>
                    <a:pt x="453126" y="182501"/>
                  </a:lnTo>
                  <a:lnTo>
                    <a:pt x="442327" y="175204"/>
                  </a:lnTo>
                  <a:lnTo>
                    <a:pt x="435046" y="164380"/>
                  </a:lnTo>
                  <a:lnTo>
                    <a:pt x="432376" y="151127"/>
                  </a:lnTo>
                  <a:lnTo>
                    <a:pt x="432376" y="126637"/>
                  </a:lnTo>
                  <a:lnTo>
                    <a:pt x="500321" y="126637"/>
                  </a:lnTo>
                  <a:lnTo>
                    <a:pt x="500321" y="151127"/>
                  </a:lnTo>
                  <a:lnTo>
                    <a:pt x="497651" y="164380"/>
                  </a:lnTo>
                  <a:lnTo>
                    <a:pt x="490371" y="175204"/>
                  </a:lnTo>
                  <a:lnTo>
                    <a:pt x="479572" y="182501"/>
                  </a:lnTo>
                  <a:lnTo>
                    <a:pt x="466349" y="185177"/>
                  </a:lnTo>
                  <a:close/>
                </a:path>
                <a:path w="1019175" h="960120">
                  <a:moveTo>
                    <a:pt x="708726" y="185177"/>
                  </a:moveTo>
                  <a:lnTo>
                    <a:pt x="695503" y="182501"/>
                  </a:lnTo>
                  <a:lnTo>
                    <a:pt x="684704" y="175204"/>
                  </a:lnTo>
                  <a:lnTo>
                    <a:pt x="677423" y="164380"/>
                  </a:lnTo>
                  <a:lnTo>
                    <a:pt x="674753" y="151127"/>
                  </a:lnTo>
                  <a:lnTo>
                    <a:pt x="674753" y="126637"/>
                  </a:lnTo>
                  <a:lnTo>
                    <a:pt x="742698" y="126637"/>
                  </a:lnTo>
                  <a:lnTo>
                    <a:pt x="742698" y="151127"/>
                  </a:lnTo>
                  <a:lnTo>
                    <a:pt x="740028" y="164380"/>
                  </a:lnTo>
                  <a:lnTo>
                    <a:pt x="732747" y="175204"/>
                  </a:lnTo>
                  <a:lnTo>
                    <a:pt x="721949" y="182501"/>
                  </a:lnTo>
                  <a:lnTo>
                    <a:pt x="708726" y="185177"/>
                  </a:lnTo>
                  <a:close/>
                </a:path>
                <a:path w="1019175" h="960120">
                  <a:moveTo>
                    <a:pt x="932698" y="299336"/>
                  </a:moveTo>
                  <a:lnTo>
                    <a:pt x="864745" y="299336"/>
                  </a:lnTo>
                  <a:lnTo>
                    <a:pt x="864745" y="193434"/>
                  </a:lnTo>
                  <a:lnTo>
                    <a:pt x="863465" y="180302"/>
                  </a:lnTo>
                  <a:lnTo>
                    <a:pt x="845227" y="146207"/>
                  </a:lnTo>
                  <a:lnTo>
                    <a:pt x="811206" y="127920"/>
                  </a:lnTo>
                  <a:lnTo>
                    <a:pt x="798107" y="126637"/>
                  </a:lnTo>
                  <a:lnTo>
                    <a:pt x="914434" y="126637"/>
                  </a:lnTo>
                  <a:lnTo>
                    <a:pt x="922521" y="141784"/>
                  </a:lnTo>
                  <a:lnTo>
                    <a:pt x="930114" y="166912"/>
                  </a:lnTo>
                  <a:lnTo>
                    <a:pt x="932698" y="193434"/>
                  </a:lnTo>
                  <a:lnTo>
                    <a:pt x="932698" y="299336"/>
                  </a:lnTo>
                  <a:close/>
                </a:path>
                <a:path w="1019175" h="960120">
                  <a:moveTo>
                    <a:pt x="932698" y="438563"/>
                  </a:moveTo>
                  <a:lnTo>
                    <a:pt x="864753" y="438563"/>
                  </a:lnTo>
                  <a:lnTo>
                    <a:pt x="864753" y="367434"/>
                  </a:lnTo>
                  <a:lnTo>
                    <a:pt x="932698" y="367434"/>
                  </a:lnTo>
                  <a:lnTo>
                    <a:pt x="932698" y="438563"/>
                  </a:lnTo>
                  <a:close/>
                </a:path>
                <a:path w="1019175" h="960120">
                  <a:moveTo>
                    <a:pt x="556135" y="763624"/>
                  </a:moveTo>
                  <a:lnTo>
                    <a:pt x="483063" y="763624"/>
                  </a:lnTo>
                  <a:lnTo>
                    <a:pt x="478179" y="744766"/>
                  </a:lnTo>
                  <a:lnTo>
                    <a:pt x="474612" y="725419"/>
                  </a:lnTo>
                  <a:lnTo>
                    <a:pt x="472425" y="705630"/>
                  </a:lnTo>
                  <a:lnTo>
                    <a:pt x="471682" y="685447"/>
                  </a:lnTo>
                  <a:lnTo>
                    <a:pt x="476101" y="636192"/>
                  </a:lnTo>
                  <a:lnTo>
                    <a:pt x="488835" y="589807"/>
                  </a:lnTo>
                  <a:lnTo>
                    <a:pt x="509108" y="547074"/>
                  </a:lnTo>
                  <a:lnTo>
                    <a:pt x="536140" y="508773"/>
                  </a:lnTo>
                  <a:lnTo>
                    <a:pt x="569151" y="475684"/>
                  </a:lnTo>
                  <a:lnTo>
                    <a:pt x="607364" y="448590"/>
                  </a:lnTo>
                  <a:lnTo>
                    <a:pt x="649998" y="428270"/>
                  </a:lnTo>
                  <a:lnTo>
                    <a:pt x="696275" y="415505"/>
                  </a:lnTo>
                  <a:lnTo>
                    <a:pt x="745416" y="411077"/>
                  </a:lnTo>
                  <a:lnTo>
                    <a:pt x="777025" y="412898"/>
                  </a:lnTo>
                  <a:lnTo>
                    <a:pt x="807585" y="418222"/>
                  </a:lnTo>
                  <a:lnTo>
                    <a:pt x="836895" y="426846"/>
                  </a:lnTo>
                  <a:lnTo>
                    <a:pt x="864753" y="438563"/>
                  </a:lnTo>
                  <a:lnTo>
                    <a:pt x="932698" y="438563"/>
                  </a:lnTo>
                  <a:lnTo>
                    <a:pt x="932698" y="479176"/>
                  </a:lnTo>
                  <a:lnTo>
                    <a:pt x="745425" y="479176"/>
                  </a:lnTo>
                  <a:lnTo>
                    <a:pt x="698298" y="484633"/>
                  </a:lnTo>
                  <a:lnTo>
                    <a:pt x="655005" y="500174"/>
                  </a:lnTo>
                  <a:lnTo>
                    <a:pt x="616792" y="524550"/>
                  </a:lnTo>
                  <a:lnTo>
                    <a:pt x="584904" y="556513"/>
                  </a:lnTo>
                  <a:lnTo>
                    <a:pt x="560585" y="594816"/>
                  </a:lnTo>
                  <a:lnTo>
                    <a:pt x="545081" y="638209"/>
                  </a:lnTo>
                  <a:lnTo>
                    <a:pt x="539637" y="685455"/>
                  </a:lnTo>
                  <a:lnTo>
                    <a:pt x="545080" y="732683"/>
                  </a:lnTo>
                  <a:lnTo>
                    <a:pt x="556135" y="763624"/>
                  </a:lnTo>
                  <a:close/>
                </a:path>
                <a:path w="1019175" h="960120">
                  <a:moveTo>
                    <a:pt x="925193" y="891709"/>
                  </a:moveTo>
                  <a:lnTo>
                    <a:pt x="745425" y="891709"/>
                  </a:lnTo>
                  <a:lnTo>
                    <a:pt x="792555" y="886252"/>
                  </a:lnTo>
                  <a:lnTo>
                    <a:pt x="835851" y="870712"/>
                  </a:lnTo>
                  <a:lnTo>
                    <a:pt x="874067" y="846338"/>
                  </a:lnTo>
                  <a:lnTo>
                    <a:pt x="905958" y="814377"/>
                  </a:lnTo>
                  <a:lnTo>
                    <a:pt x="930279" y="776076"/>
                  </a:lnTo>
                  <a:lnTo>
                    <a:pt x="945785" y="732683"/>
                  </a:lnTo>
                  <a:lnTo>
                    <a:pt x="951230" y="685447"/>
                  </a:lnTo>
                  <a:lnTo>
                    <a:pt x="945785" y="638209"/>
                  </a:lnTo>
                  <a:lnTo>
                    <a:pt x="930281" y="594816"/>
                  </a:lnTo>
                  <a:lnTo>
                    <a:pt x="905961" y="556513"/>
                  </a:lnTo>
                  <a:lnTo>
                    <a:pt x="874071" y="524550"/>
                  </a:lnTo>
                  <a:lnTo>
                    <a:pt x="835855" y="500174"/>
                  </a:lnTo>
                  <a:lnTo>
                    <a:pt x="792558" y="484633"/>
                  </a:lnTo>
                  <a:lnTo>
                    <a:pt x="745425" y="479176"/>
                  </a:lnTo>
                  <a:lnTo>
                    <a:pt x="932698" y="479176"/>
                  </a:lnTo>
                  <a:lnTo>
                    <a:pt x="932698" y="485603"/>
                  </a:lnTo>
                  <a:lnTo>
                    <a:pt x="962111" y="518058"/>
                  </a:lnTo>
                  <a:lnTo>
                    <a:pt x="986110" y="554907"/>
                  </a:lnTo>
                  <a:lnTo>
                    <a:pt x="1004050" y="595514"/>
                  </a:lnTo>
                  <a:lnTo>
                    <a:pt x="1015286" y="639242"/>
                  </a:lnTo>
                  <a:lnTo>
                    <a:pt x="1019175" y="685455"/>
                  </a:lnTo>
                  <a:lnTo>
                    <a:pt x="1014757" y="734707"/>
                  </a:lnTo>
                  <a:lnTo>
                    <a:pt x="1002021" y="781090"/>
                  </a:lnTo>
                  <a:lnTo>
                    <a:pt x="981747" y="823822"/>
                  </a:lnTo>
                  <a:lnTo>
                    <a:pt x="954713" y="862122"/>
                  </a:lnTo>
                  <a:lnTo>
                    <a:pt x="925193" y="891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82225" y="6874053"/>
              <a:ext cx="120419" cy="2398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5916707" y="7818011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24397" y="31957"/>
                </a:moveTo>
                <a:lnTo>
                  <a:pt x="15408" y="31957"/>
                </a:lnTo>
                <a:lnTo>
                  <a:pt x="6420" y="30679"/>
                </a:lnTo>
                <a:lnTo>
                  <a:pt x="0" y="24287"/>
                </a:lnTo>
                <a:lnTo>
                  <a:pt x="0" y="6391"/>
                </a:lnTo>
                <a:lnTo>
                  <a:pt x="7704" y="0"/>
                </a:lnTo>
                <a:lnTo>
                  <a:pt x="25681" y="0"/>
                </a:lnTo>
                <a:lnTo>
                  <a:pt x="32101" y="7669"/>
                </a:lnTo>
                <a:lnTo>
                  <a:pt x="32101" y="25565"/>
                </a:lnTo>
                <a:lnTo>
                  <a:pt x="24397" y="319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40312" y="6957720"/>
            <a:ext cx="983615" cy="1076325"/>
          </a:xfrm>
          <a:custGeom>
            <a:avLst/>
            <a:gdLst/>
            <a:ahLst/>
            <a:cxnLst/>
            <a:rect l="l" t="t" r="r" b="b"/>
            <a:pathLst>
              <a:path w="983614" h="1076325">
                <a:moveTo>
                  <a:pt x="918108" y="6400"/>
                </a:moveTo>
                <a:lnTo>
                  <a:pt x="910399" y="0"/>
                </a:lnTo>
                <a:lnTo>
                  <a:pt x="785850" y="0"/>
                </a:lnTo>
                <a:lnTo>
                  <a:pt x="779424" y="7670"/>
                </a:lnTo>
                <a:lnTo>
                  <a:pt x="779424" y="23012"/>
                </a:lnTo>
                <a:lnTo>
                  <a:pt x="787133" y="31965"/>
                </a:lnTo>
                <a:lnTo>
                  <a:pt x="865466" y="31965"/>
                </a:lnTo>
                <a:lnTo>
                  <a:pt x="505917" y="432066"/>
                </a:lnTo>
                <a:lnTo>
                  <a:pt x="362102" y="332359"/>
                </a:lnTo>
                <a:lnTo>
                  <a:pt x="356171" y="329730"/>
                </a:lnTo>
                <a:lnTo>
                  <a:pt x="350227" y="329488"/>
                </a:lnTo>
                <a:lnTo>
                  <a:pt x="344766" y="331647"/>
                </a:lnTo>
                <a:lnTo>
                  <a:pt x="340283" y="336194"/>
                </a:lnTo>
                <a:lnTo>
                  <a:pt x="177203" y="554786"/>
                </a:lnTo>
                <a:lnTo>
                  <a:pt x="174548" y="560717"/>
                </a:lnTo>
                <a:lnTo>
                  <a:pt x="174307" y="566762"/>
                </a:lnTo>
                <a:lnTo>
                  <a:pt x="176479" y="572579"/>
                </a:lnTo>
                <a:lnTo>
                  <a:pt x="181051" y="577799"/>
                </a:lnTo>
                <a:lnTo>
                  <a:pt x="183616" y="580351"/>
                </a:lnTo>
                <a:lnTo>
                  <a:pt x="196456" y="580351"/>
                </a:lnTo>
                <a:lnTo>
                  <a:pt x="201599" y="577799"/>
                </a:lnTo>
                <a:lnTo>
                  <a:pt x="204165" y="573963"/>
                </a:lnTo>
                <a:lnTo>
                  <a:pt x="358254" y="366877"/>
                </a:lnTo>
                <a:lnTo>
                  <a:pt x="499503" y="466585"/>
                </a:lnTo>
                <a:lnTo>
                  <a:pt x="505917" y="471690"/>
                </a:lnTo>
                <a:lnTo>
                  <a:pt x="514908" y="470420"/>
                </a:lnTo>
                <a:lnTo>
                  <a:pt x="521335" y="464032"/>
                </a:lnTo>
                <a:lnTo>
                  <a:pt x="887285" y="54978"/>
                </a:lnTo>
                <a:lnTo>
                  <a:pt x="887285" y="122720"/>
                </a:lnTo>
                <a:lnTo>
                  <a:pt x="893711" y="129108"/>
                </a:lnTo>
                <a:lnTo>
                  <a:pt x="911682" y="129108"/>
                </a:lnTo>
                <a:lnTo>
                  <a:pt x="918108" y="121437"/>
                </a:lnTo>
                <a:lnTo>
                  <a:pt x="918108" y="6400"/>
                </a:lnTo>
                <a:close/>
              </a:path>
              <a:path w="983614" h="1076325">
                <a:moveTo>
                  <a:pt x="983589" y="245440"/>
                </a:moveTo>
                <a:lnTo>
                  <a:pt x="980224" y="228396"/>
                </a:lnTo>
                <a:lnTo>
                  <a:pt x="971080" y="214604"/>
                </a:lnTo>
                <a:lnTo>
                  <a:pt x="957592" y="205346"/>
                </a:lnTo>
                <a:lnTo>
                  <a:pt x="952779" y="204368"/>
                </a:lnTo>
                <a:lnTo>
                  <a:pt x="952779" y="901204"/>
                </a:lnTo>
                <a:lnTo>
                  <a:pt x="952779" y="908875"/>
                </a:lnTo>
                <a:lnTo>
                  <a:pt x="948931" y="917816"/>
                </a:lnTo>
                <a:lnTo>
                  <a:pt x="47510" y="917816"/>
                </a:lnTo>
                <a:lnTo>
                  <a:pt x="38519" y="916546"/>
                </a:lnTo>
                <a:lnTo>
                  <a:pt x="32105" y="908875"/>
                </a:lnTo>
                <a:lnTo>
                  <a:pt x="30822" y="899922"/>
                </a:lnTo>
                <a:lnTo>
                  <a:pt x="30822" y="834732"/>
                </a:lnTo>
                <a:lnTo>
                  <a:pt x="951496" y="834732"/>
                </a:lnTo>
                <a:lnTo>
                  <a:pt x="951496" y="901204"/>
                </a:lnTo>
                <a:lnTo>
                  <a:pt x="952779" y="901204"/>
                </a:lnTo>
                <a:lnTo>
                  <a:pt x="952779" y="204368"/>
                </a:lnTo>
                <a:lnTo>
                  <a:pt x="941222" y="201980"/>
                </a:lnTo>
                <a:lnTo>
                  <a:pt x="801255" y="201980"/>
                </a:lnTo>
                <a:lnTo>
                  <a:pt x="794842" y="209651"/>
                </a:lnTo>
                <a:lnTo>
                  <a:pt x="794842" y="224980"/>
                </a:lnTo>
                <a:lnTo>
                  <a:pt x="802538" y="232651"/>
                </a:lnTo>
                <a:lnTo>
                  <a:pt x="946353" y="232651"/>
                </a:lnTo>
                <a:lnTo>
                  <a:pt x="950214" y="237769"/>
                </a:lnTo>
                <a:lnTo>
                  <a:pt x="950214" y="800214"/>
                </a:lnTo>
                <a:lnTo>
                  <a:pt x="894994" y="800214"/>
                </a:lnTo>
                <a:lnTo>
                  <a:pt x="894994" y="324688"/>
                </a:lnTo>
                <a:lnTo>
                  <a:pt x="887285" y="318300"/>
                </a:lnTo>
                <a:lnTo>
                  <a:pt x="778141" y="318300"/>
                </a:lnTo>
                <a:lnTo>
                  <a:pt x="771728" y="325970"/>
                </a:lnTo>
                <a:lnTo>
                  <a:pt x="771728" y="801497"/>
                </a:lnTo>
                <a:lnTo>
                  <a:pt x="702386" y="801497"/>
                </a:lnTo>
                <a:lnTo>
                  <a:pt x="702386" y="613587"/>
                </a:lnTo>
                <a:lnTo>
                  <a:pt x="694677" y="607199"/>
                </a:lnTo>
                <a:lnTo>
                  <a:pt x="582968" y="607199"/>
                </a:lnTo>
                <a:lnTo>
                  <a:pt x="576541" y="614870"/>
                </a:lnTo>
                <a:lnTo>
                  <a:pt x="576541" y="801497"/>
                </a:lnTo>
                <a:lnTo>
                  <a:pt x="507212" y="801497"/>
                </a:lnTo>
                <a:lnTo>
                  <a:pt x="507212" y="559892"/>
                </a:lnTo>
                <a:lnTo>
                  <a:pt x="499503" y="553504"/>
                </a:lnTo>
                <a:lnTo>
                  <a:pt x="390359" y="553504"/>
                </a:lnTo>
                <a:lnTo>
                  <a:pt x="383933" y="561174"/>
                </a:lnTo>
                <a:lnTo>
                  <a:pt x="383933" y="801497"/>
                </a:lnTo>
                <a:lnTo>
                  <a:pt x="314591" y="801497"/>
                </a:lnTo>
                <a:lnTo>
                  <a:pt x="314591" y="692835"/>
                </a:lnTo>
                <a:lnTo>
                  <a:pt x="306895" y="686447"/>
                </a:lnTo>
                <a:lnTo>
                  <a:pt x="196456" y="686447"/>
                </a:lnTo>
                <a:lnTo>
                  <a:pt x="190042" y="694118"/>
                </a:lnTo>
                <a:lnTo>
                  <a:pt x="190042" y="801497"/>
                </a:lnTo>
                <a:lnTo>
                  <a:pt x="32105" y="801497"/>
                </a:lnTo>
                <a:lnTo>
                  <a:pt x="32105" y="733742"/>
                </a:lnTo>
                <a:lnTo>
                  <a:pt x="124548" y="733742"/>
                </a:lnTo>
                <a:lnTo>
                  <a:pt x="130975" y="726071"/>
                </a:lnTo>
                <a:lnTo>
                  <a:pt x="130975" y="710742"/>
                </a:lnTo>
                <a:lnTo>
                  <a:pt x="123266" y="703072"/>
                </a:lnTo>
                <a:lnTo>
                  <a:pt x="32105" y="703072"/>
                </a:lnTo>
                <a:lnTo>
                  <a:pt x="32105" y="639152"/>
                </a:lnTo>
                <a:lnTo>
                  <a:pt x="124548" y="639152"/>
                </a:lnTo>
                <a:lnTo>
                  <a:pt x="130975" y="631482"/>
                </a:lnTo>
                <a:lnTo>
                  <a:pt x="130975" y="616140"/>
                </a:lnTo>
                <a:lnTo>
                  <a:pt x="123266" y="608469"/>
                </a:lnTo>
                <a:lnTo>
                  <a:pt x="32105" y="608469"/>
                </a:lnTo>
                <a:lnTo>
                  <a:pt x="32105" y="544563"/>
                </a:lnTo>
                <a:lnTo>
                  <a:pt x="124548" y="544563"/>
                </a:lnTo>
                <a:lnTo>
                  <a:pt x="130975" y="536892"/>
                </a:lnTo>
                <a:lnTo>
                  <a:pt x="130975" y="521550"/>
                </a:lnTo>
                <a:lnTo>
                  <a:pt x="123266" y="513880"/>
                </a:lnTo>
                <a:lnTo>
                  <a:pt x="32105" y="513880"/>
                </a:lnTo>
                <a:lnTo>
                  <a:pt x="32105" y="449961"/>
                </a:lnTo>
                <a:lnTo>
                  <a:pt x="124548" y="449961"/>
                </a:lnTo>
                <a:lnTo>
                  <a:pt x="130975" y="442290"/>
                </a:lnTo>
                <a:lnTo>
                  <a:pt x="130975" y="426961"/>
                </a:lnTo>
                <a:lnTo>
                  <a:pt x="123266" y="419290"/>
                </a:lnTo>
                <a:lnTo>
                  <a:pt x="32105" y="419290"/>
                </a:lnTo>
                <a:lnTo>
                  <a:pt x="32105" y="355371"/>
                </a:lnTo>
                <a:lnTo>
                  <a:pt x="124548" y="355371"/>
                </a:lnTo>
                <a:lnTo>
                  <a:pt x="130975" y="347700"/>
                </a:lnTo>
                <a:lnTo>
                  <a:pt x="130975" y="331089"/>
                </a:lnTo>
                <a:lnTo>
                  <a:pt x="123266" y="324688"/>
                </a:lnTo>
                <a:lnTo>
                  <a:pt x="32105" y="324688"/>
                </a:lnTo>
                <a:lnTo>
                  <a:pt x="32105" y="245440"/>
                </a:lnTo>
                <a:lnTo>
                  <a:pt x="37236" y="240322"/>
                </a:lnTo>
                <a:lnTo>
                  <a:pt x="639470" y="240322"/>
                </a:lnTo>
                <a:lnTo>
                  <a:pt x="645883" y="232651"/>
                </a:lnTo>
                <a:lnTo>
                  <a:pt x="645883" y="217309"/>
                </a:lnTo>
                <a:lnTo>
                  <a:pt x="638187" y="209651"/>
                </a:lnTo>
                <a:lnTo>
                  <a:pt x="43662" y="209651"/>
                </a:lnTo>
                <a:lnTo>
                  <a:pt x="26746" y="213017"/>
                </a:lnTo>
                <a:lnTo>
                  <a:pt x="13322" y="222262"/>
                </a:lnTo>
                <a:lnTo>
                  <a:pt x="4470" y="236067"/>
                </a:lnTo>
                <a:lnTo>
                  <a:pt x="1282" y="253111"/>
                </a:lnTo>
                <a:lnTo>
                  <a:pt x="0" y="899922"/>
                </a:lnTo>
                <a:lnTo>
                  <a:pt x="4368" y="918679"/>
                </a:lnTo>
                <a:lnTo>
                  <a:pt x="14770" y="933958"/>
                </a:lnTo>
                <a:lnTo>
                  <a:pt x="29972" y="944689"/>
                </a:lnTo>
                <a:lnTo>
                  <a:pt x="48793" y="949782"/>
                </a:lnTo>
                <a:lnTo>
                  <a:pt x="367245" y="949782"/>
                </a:lnTo>
                <a:lnTo>
                  <a:pt x="367220" y="969213"/>
                </a:lnTo>
                <a:lnTo>
                  <a:pt x="366699" y="1008557"/>
                </a:lnTo>
                <a:lnTo>
                  <a:pt x="348081" y="1041831"/>
                </a:lnTo>
                <a:lnTo>
                  <a:pt x="338988" y="1045654"/>
                </a:lnTo>
                <a:lnTo>
                  <a:pt x="281216" y="1045654"/>
                </a:lnTo>
                <a:lnTo>
                  <a:pt x="274789" y="1053325"/>
                </a:lnTo>
                <a:lnTo>
                  <a:pt x="274789" y="1068654"/>
                </a:lnTo>
                <a:lnTo>
                  <a:pt x="282498" y="1076325"/>
                </a:lnTo>
                <a:lnTo>
                  <a:pt x="703668" y="1076325"/>
                </a:lnTo>
                <a:lnTo>
                  <a:pt x="710095" y="1068654"/>
                </a:lnTo>
                <a:lnTo>
                  <a:pt x="710095" y="1053325"/>
                </a:lnTo>
                <a:lnTo>
                  <a:pt x="702386" y="1045654"/>
                </a:lnTo>
                <a:lnTo>
                  <a:pt x="643318" y="1045654"/>
                </a:lnTo>
                <a:lnTo>
                  <a:pt x="634453" y="1041831"/>
                </a:lnTo>
                <a:lnTo>
                  <a:pt x="617639" y="990206"/>
                </a:lnTo>
                <a:lnTo>
                  <a:pt x="617118" y="969213"/>
                </a:lnTo>
                <a:lnTo>
                  <a:pt x="616356" y="949782"/>
                </a:lnTo>
                <a:lnTo>
                  <a:pt x="942505" y="949782"/>
                </a:lnTo>
                <a:lnTo>
                  <a:pt x="959764" y="945603"/>
                </a:lnTo>
                <a:lnTo>
                  <a:pt x="972680" y="934593"/>
                </a:lnTo>
                <a:lnTo>
                  <a:pt x="980782" y="919035"/>
                </a:lnTo>
                <a:lnTo>
                  <a:pt x="980973" y="917816"/>
                </a:lnTo>
                <a:lnTo>
                  <a:pt x="983589" y="901204"/>
                </a:lnTo>
                <a:lnTo>
                  <a:pt x="983589" y="834732"/>
                </a:lnTo>
                <a:lnTo>
                  <a:pt x="983589" y="801497"/>
                </a:lnTo>
                <a:lnTo>
                  <a:pt x="983589" y="800214"/>
                </a:lnTo>
                <a:lnTo>
                  <a:pt x="983589" y="245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083480" y="2858032"/>
            <a:ext cx="1000760" cy="1000125"/>
          </a:xfrm>
          <a:custGeom>
            <a:avLst/>
            <a:gdLst/>
            <a:ahLst/>
            <a:cxnLst/>
            <a:rect l="l" t="t" r="r" b="b"/>
            <a:pathLst>
              <a:path w="1000760" h="1000125">
                <a:moveTo>
                  <a:pt x="624598" y="423545"/>
                </a:moveTo>
                <a:lnTo>
                  <a:pt x="621042" y="419989"/>
                </a:lnTo>
                <a:lnTo>
                  <a:pt x="585101" y="419989"/>
                </a:lnTo>
                <a:lnTo>
                  <a:pt x="581545" y="423545"/>
                </a:lnTo>
                <a:lnTo>
                  <a:pt x="581545" y="432320"/>
                </a:lnTo>
                <a:lnTo>
                  <a:pt x="585101" y="435864"/>
                </a:lnTo>
                <a:lnTo>
                  <a:pt x="621042" y="435864"/>
                </a:lnTo>
                <a:lnTo>
                  <a:pt x="624598" y="432320"/>
                </a:lnTo>
                <a:lnTo>
                  <a:pt x="624598" y="423545"/>
                </a:lnTo>
                <a:close/>
              </a:path>
              <a:path w="1000760" h="1000125">
                <a:moveTo>
                  <a:pt x="850785" y="265620"/>
                </a:moveTo>
                <a:lnTo>
                  <a:pt x="847229" y="262077"/>
                </a:lnTo>
                <a:lnTo>
                  <a:pt x="99466" y="262077"/>
                </a:lnTo>
                <a:lnTo>
                  <a:pt x="95910" y="265620"/>
                </a:lnTo>
                <a:lnTo>
                  <a:pt x="95910" y="702310"/>
                </a:lnTo>
                <a:lnTo>
                  <a:pt x="99466" y="705866"/>
                </a:lnTo>
                <a:lnTo>
                  <a:pt x="108229" y="705866"/>
                </a:lnTo>
                <a:lnTo>
                  <a:pt x="111785" y="702310"/>
                </a:lnTo>
                <a:lnTo>
                  <a:pt x="111785" y="596595"/>
                </a:lnTo>
                <a:lnTo>
                  <a:pt x="173786" y="596595"/>
                </a:lnTo>
                <a:lnTo>
                  <a:pt x="177342" y="593039"/>
                </a:lnTo>
                <a:lnTo>
                  <a:pt x="177342" y="584263"/>
                </a:lnTo>
                <a:lnTo>
                  <a:pt x="173786" y="580720"/>
                </a:lnTo>
                <a:lnTo>
                  <a:pt x="111785" y="580720"/>
                </a:lnTo>
                <a:lnTo>
                  <a:pt x="111785" y="435864"/>
                </a:lnTo>
                <a:lnTo>
                  <a:pt x="252310" y="435864"/>
                </a:lnTo>
                <a:lnTo>
                  <a:pt x="255866" y="432320"/>
                </a:lnTo>
                <a:lnTo>
                  <a:pt x="255866" y="423545"/>
                </a:lnTo>
                <a:lnTo>
                  <a:pt x="252310" y="419989"/>
                </a:lnTo>
                <a:lnTo>
                  <a:pt x="111785" y="419989"/>
                </a:lnTo>
                <a:lnTo>
                  <a:pt x="111785" y="277952"/>
                </a:lnTo>
                <a:lnTo>
                  <a:pt x="296468" y="277952"/>
                </a:lnTo>
                <a:lnTo>
                  <a:pt x="296468" y="376872"/>
                </a:lnTo>
                <a:lnTo>
                  <a:pt x="300024" y="380415"/>
                </a:lnTo>
                <a:lnTo>
                  <a:pt x="308787" y="380415"/>
                </a:lnTo>
                <a:lnTo>
                  <a:pt x="312343" y="376872"/>
                </a:lnTo>
                <a:lnTo>
                  <a:pt x="312343" y="277952"/>
                </a:lnTo>
                <a:lnTo>
                  <a:pt x="493039" y="277952"/>
                </a:lnTo>
                <a:lnTo>
                  <a:pt x="493039" y="420001"/>
                </a:lnTo>
                <a:lnTo>
                  <a:pt x="352120" y="420001"/>
                </a:lnTo>
                <a:lnTo>
                  <a:pt x="348564" y="423545"/>
                </a:lnTo>
                <a:lnTo>
                  <a:pt x="348564" y="432320"/>
                </a:lnTo>
                <a:lnTo>
                  <a:pt x="352120" y="435876"/>
                </a:lnTo>
                <a:lnTo>
                  <a:pt x="493039" y="435876"/>
                </a:lnTo>
                <a:lnTo>
                  <a:pt x="493039" y="538810"/>
                </a:lnTo>
                <a:lnTo>
                  <a:pt x="496595" y="542366"/>
                </a:lnTo>
                <a:lnTo>
                  <a:pt x="505358" y="542366"/>
                </a:lnTo>
                <a:lnTo>
                  <a:pt x="508914" y="538810"/>
                </a:lnTo>
                <a:lnTo>
                  <a:pt x="508914" y="435864"/>
                </a:lnTo>
                <a:lnTo>
                  <a:pt x="533768" y="435864"/>
                </a:lnTo>
                <a:lnTo>
                  <a:pt x="537324" y="432320"/>
                </a:lnTo>
                <a:lnTo>
                  <a:pt x="537324" y="423545"/>
                </a:lnTo>
                <a:lnTo>
                  <a:pt x="533768" y="419989"/>
                </a:lnTo>
                <a:lnTo>
                  <a:pt x="508914" y="419989"/>
                </a:lnTo>
                <a:lnTo>
                  <a:pt x="508914" y="277952"/>
                </a:lnTo>
                <a:lnTo>
                  <a:pt x="687781" y="277952"/>
                </a:lnTo>
                <a:lnTo>
                  <a:pt x="687781" y="420001"/>
                </a:lnTo>
                <a:lnTo>
                  <a:pt x="671639" y="420001"/>
                </a:lnTo>
                <a:lnTo>
                  <a:pt x="668083" y="423545"/>
                </a:lnTo>
                <a:lnTo>
                  <a:pt x="668083" y="432320"/>
                </a:lnTo>
                <a:lnTo>
                  <a:pt x="671639" y="435876"/>
                </a:lnTo>
                <a:lnTo>
                  <a:pt x="687781" y="435876"/>
                </a:lnTo>
                <a:lnTo>
                  <a:pt x="687781" y="448614"/>
                </a:lnTo>
                <a:lnTo>
                  <a:pt x="691337" y="452158"/>
                </a:lnTo>
                <a:lnTo>
                  <a:pt x="700100" y="452158"/>
                </a:lnTo>
                <a:lnTo>
                  <a:pt x="703656" y="448614"/>
                </a:lnTo>
                <a:lnTo>
                  <a:pt x="703656" y="435876"/>
                </a:lnTo>
                <a:lnTo>
                  <a:pt x="735660" y="435876"/>
                </a:lnTo>
                <a:lnTo>
                  <a:pt x="739216" y="432320"/>
                </a:lnTo>
                <a:lnTo>
                  <a:pt x="739216" y="423545"/>
                </a:lnTo>
                <a:lnTo>
                  <a:pt x="735660" y="420001"/>
                </a:lnTo>
                <a:lnTo>
                  <a:pt x="703656" y="420001"/>
                </a:lnTo>
                <a:lnTo>
                  <a:pt x="703656" y="277952"/>
                </a:lnTo>
                <a:lnTo>
                  <a:pt x="847229" y="277952"/>
                </a:lnTo>
                <a:lnTo>
                  <a:pt x="850785" y="274396"/>
                </a:lnTo>
                <a:lnTo>
                  <a:pt x="850785" y="265620"/>
                </a:lnTo>
                <a:close/>
              </a:path>
              <a:path w="1000760" h="1000125">
                <a:moveTo>
                  <a:pt x="923582" y="552234"/>
                </a:moveTo>
                <a:lnTo>
                  <a:pt x="921677" y="547446"/>
                </a:lnTo>
                <a:lnTo>
                  <a:pt x="919607" y="545642"/>
                </a:lnTo>
                <a:lnTo>
                  <a:pt x="904201" y="541985"/>
                </a:lnTo>
                <a:lnTo>
                  <a:pt x="904201" y="538200"/>
                </a:lnTo>
                <a:lnTo>
                  <a:pt x="904201" y="317373"/>
                </a:lnTo>
                <a:lnTo>
                  <a:pt x="902423" y="315595"/>
                </a:lnTo>
                <a:lnTo>
                  <a:pt x="902423" y="557860"/>
                </a:lnTo>
                <a:lnTo>
                  <a:pt x="888339" y="579374"/>
                </a:lnTo>
                <a:lnTo>
                  <a:pt x="888339" y="608368"/>
                </a:lnTo>
                <a:lnTo>
                  <a:pt x="888339" y="741438"/>
                </a:lnTo>
                <a:lnTo>
                  <a:pt x="888326" y="757313"/>
                </a:lnTo>
                <a:lnTo>
                  <a:pt x="888326" y="887209"/>
                </a:lnTo>
                <a:lnTo>
                  <a:pt x="703656" y="887209"/>
                </a:lnTo>
                <a:lnTo>
                  <a:pt x="703656" y="757313"/>
                </a:lnTo>
                <a:lnTo>
                  <a:pt x="888326" y="757313"/>
                </a:lnTo>
                <a:lnTo>
                  <a:pt x="888326" y="741438"/>
                </a:lnTo>
                <a:lnTo>
                  <a:pt x="703656" y="741438"/>
                </a:lnTo>
                <a:lnTo>
                  <a:pt x="703656" y="703237"/>
                </a:lnTo>
                <a:lnTo>
                  <a:pt x="703656" y="696925"/>
                </a:lnTo>
                <a:lnTo>
                  <a:pt x="804164" y="656945"/>
                </a:lnTo>
                <a:lnTo>
                  <a:pt x="819391" y="695236"/>
                </a:lnTo>
                <a:lnTo>
                  <a:pt x="821931" y="697141"/>
                </a:lnTo>
                <a:lnTo>
                  <a:pt x="824877" y="697445"/>
                </a:lnTo>
                <a:lnTo>
                  <a:pt x="827836" y="697661"/>
                </a:lnTo>
                <a:lnTo>
                  <a:pt x="830694" y="696379"/>
                </a:lnTo>
                <a:lnTo>
                  <a:pt x="846391" y="672414"/>
                </a:lnTo>
                <a:lnTo>
                  <a:pt x="888339" y="608368"/>
                </a:lnTo>
                <a:lnTo>
                  <a:pt x="888339" y="579374"/>
                </a:lnTo>
                <a:lnTo>
                  <a:pt x="827405" y="672414"/>
                </a:lnTo>
                <a:lnTo>
                  <a:pt x="821258" y="656945"/>
                </a:lnTo>
                <a:lnTo>
                  <a:pt x="815200" y="641743"/>
                </a:lnTo>
                <a:lnTo>
                  <a:pt x="813676" y="640181"/>
                </a:lnTo>
                <a:lnTo>
                  <a:pt x="809815" y="638517"/>
                </a:lnTo>
                <a:lnTo>
                  <a:pt x="807618" y="638492"/>
                </a:lnTo>
                <a:lnTo>
                  <a:pt x="687781" y="686168"/>
                </a:lnTo>
                <a:lnTo>
                  <a:pt x="687781" y="703237"/>
                </a:lnTo>
                <a:lnTo>
                  <a:pt x="687781" y="741438"/>
                </a:lnTo>
                <a:lnTo>
                  <a:pt x="687781" y="757313"/>
                </a:lnTo>
                <a:lnTo>
                  <a:pt x="687781" y="887209"/>
                </a:lnTo>
                <a:lnTo>
                  <a:pt x="508660" y="887209"/>
                </a:lnTo>
                <a:lnTo>
                  <a:pt x="508660" y="780821"/>
                </a:lnTo>
                <a:lnTo>
                  <a:pt x="508660" y="774496"/>
                </a:lnTo>
                <a:lnTo>
                  <a:pt x="525932" y="767626"/>
                </a:lnTo>
                <a:lnTo>
                  <a:pt x="551865" y="757313"/>
                </a:lnTo>
                <a:lnTo>
                  <a:pt x="687781" y="757313"/>
                </a:lnTo>
                <a:lnTo>
                  <a:pt x="687781" y="741438"/>
                </a:lnTo>
                <a:lnTo>
                  <a:pt x="591769" y="741438"/>
                </a:lnTo>
                <a:lnTo>
                  <a:pt x="687781" y="703237"/>
                </a:lnTo>
                <a:lnTo>
                  <a:pt x="687781" y="686168"/>
                </a:lnTo>
                <a:lnTo>
                  <a:pt x="492810" y="763727"/>
                </a:lnTo>
                <a:lnTo>
                  <a:pt x="492810" y="780821"/>
                </a:lnTo>
                <a:lnTo>
                  <a:pt x="492810" y="887222"/>
                </a:lnTo>
                <a:lnTo>
                  <a:pt x="312343" y="887222"/>
                </a:lnTo>
                <a:lnTo>
                  <a:pt x="312343" y="757313"/>
                </a:lnTo>
                <a:lnTo>
                  <a:pt x="386486" y="757313"/>
                </a:lnTo>
                <a:lnTo>
                  <a:pt x="393534" y="775030"/>
                </a:lnTo>
                <a:lnTo>
                  <a:pt x="396519" y="776922"/>
                </a:lnTo>
                <a:lnTo>
                  <a:pt x="400646" y="776922"/>
                </a:lnTo>
                <a:lnTo>
                  <a:pt x="401650" y="776744"/>
                </a:lnTo>
                <a:lnTo>
                  <a:pt x="406679" y="774738"/>
                </a:lnTo>
                <a:lnTo>
                  <a:pt x="408673" y="770128"/>
                </a:lnTo>
                <a:lnTo>
                  <a:pt x="403567" y="757313"/>
                </a:lnTo>
                <a:lnTo>
                  <a:pt x="425907" y="757313"/>
                </a:lnTo>
                <a:lnTo>
                  <a:pt x="434492" y="778903"/>
                </a:lnTo>
                <a:lnTo>
                  <a:pt x="437476" y="780796"/>
                </a:lnTo>
                <a:lnTo>
                  <a:pt x="441617" y="780796"/>
                </a:lnTo>
                <a:lnTo>
                  <a:pt x="442607" y="780618"/>
                </a:lnTo>
                <a:lnTo>
                  <a:pt x="447636" y="778611"/>
                </a:lnTo>
                <a:lnTo>
                  <a:pt x="449630" y="774001"/>
                </a:lnTo>
                <a:lnTo>
                  <a:pt x="443001" y="757313"/>
                </a:lnTo>
                <a:lnTo>
                  <a:pt x="461822" y="757313"/>
                </a:lnTo>
                <a:lnTo>
                  <a:pt x="471982" y="782828"/>
                </a:lnTo>
                <a:lnTo>
                  <a:pt x="473506" y="784390"/>
                </a:lnTo>
                <a:lnTo>
                  <a:pt x="476440" y="785660"/>
                </a:lnTo>
                <a:lnTo>
                  <a:pt x="477507" y="785876"/>
                </a:lnTo>
                <a:lnTo>
                  <a:pt x="479577" y="785876"/>
                </a:lnTo>
                <a:lnTo>
                  <a:pt x="480580" y="785698"/>
                </a:lnTo>
                <a:lnTo>
                  <a:pt x="492810" y="780821"/>
                </a:lnTo>
                <a:lnTo>
                  <a:pt x="492810" y="763727"/>
                </a:lnTo>
                <a:lnTo>
                  <a:pt x="482993" y="767626"/>
                </a:lnTo>
                <a:lnTo>
                  <a:pt x="472579" y="741438"/>
                </a:lnTo>
                <a:lnTo>
                  <a:pt x="453529" y="693547"/>
                </a:lnTo>
                <a:lnTo>
                  <a:pt x="551853" y="654431"/>
                </a:lnTo>
                <a:lnTo>
                  <a:pt x="746620" y="576935"/>
                </a:lnTo>
                <a:lnTo>
                  <a:pt x="778154" y="564388"/>
                </a:lnTo>
                <a:lnTo>
                  <a:pt x="779729" y="562876"/>
                </a:lnTo>
                <a:lnTo>
                  <a:pt x="781392" y="559003"/>
                </a:lnTo>
                <a:lnTo>
                  <a:pt x="781418" y="556818"/>
                </a:lnTo>
                <a:lnTo>
                  <a:pt x="769226" y="526161"/>
                </a:lnTo>
                <a:lnTo>
                  <a:pt x="902423" y="557860"/>
                </a:lnTo>
                <a:lnTo>
                  <a:pt x="902423" y="315595"/>
                </a:lnTo>
                <a:lnTo>
                  <a:pt x="900645" y="313817"/>
                </a:lnTo>
                <a:lnTo>
                  <a:pt x="891882" y="313817"/>
                </a:lnTo>
                <a:lnTo>
                  <a:pt x="888326" y="317373"/>
                </a:lnTo>
                <a:lnTo>
                  <a:pt x="888326" y="419989"/>
                </a:lnTo>
                <a:lnTo>
                  <a:pt x="797229" y="419989"/>
                </a:lnTo>
                <a:lnTo>
                  <a:pt x="793673" y="423545"/>
                </a:lnTo>
                <a:lnTo>
                  <a:pt x="793673" y="432320"/>
                </a:lnTo>
                <a:lnTo>
                  <a:pt x="797229" y="435864"/>
                </a:lnTo>
                <a:lnTo>
                  <a:pt x="888326" y="435864"/>
                </a:lnTo>
                <a:lnTo>
                  <a:pt x="888326" y="538200"/>
                </a:lnTo>
                <a:lnTo>
                  <a:pt x="837768" y="526161"/>
                </a:lnTo>
                <a:lnTo>
                  <a:pt x="755167" y="506463"/>
                </a:lnTo>
                <a:lnTo>
                  <a:pt x="752119" y="507441"/>
                </a:lnTo>
                <a:lnTo>
                  <a:pt x="748245" y="511937"/>
                </a:lnTo>
                <a:lnTo>
                  <a:pt x="747725" y="515061"/>
                </a:lnTo>
                <a:lnTo>
                  <a:pt x="762952" y="553351"/>
                </a:lnTo>
                <a:lnTo>
                  <a:pt x="703656" y="576935"/>
                </a:lnTo>
                <a:lnTo>
                  <a:pt x="703656" y="550989"/>
                </a:lnTo>
                <a:lnTo>
                  <a:pt x="700100" y="547446"/>
                </a:lnTo>
                <a:lnTo>
                  <a:pt x="691337" y="547446"/>
                </a:lnTo>
                <a:lnTo>
                  <a:pt x="687781" y="550989"/>
                </a:lnTo>
                <a:lnTo>
                  <a:pt x="687781" y="580720"/>
                </a:lnTo>
                <a:lnTo>
                  <a:pt x="550684" y="580720"/>
                </a:lnTo>
                <a:lnTo>
                  <a:pt x="547128" y="584263"/>
                </a:lnTo>
                <a:lnTo>
                  <a:pt x="547128" y="593039"/>
                </a:lnTo>
                <a:lnTo>
                  <a:pt x="550684" y="596595"/>
                </a:lnTo>
                <a:lnTo>
                  <a:pt x="654278" y="596595"/>
                </a:lnTo>
                <a:lnTo>
                  <a:pt x="508901" y="654431"/>
                </a:lnTo>
                <a:lnTo>
                  <a:pt x="508901" y="637933"/>
                </a:lnTo>
                <a:lnTo>
                  <a:pt x="505345" y="634390"/>
                </a:lnTo>
                <a:lnTo>
                  <a:pt x="496582" y="634390"/>
                </a:lnTo>
                <a:lnTo>
                  <a:pt x="493026" y="637933"/>
                </a:lnTo>
                <a:lnTo>
                  <a:pt x="493026" y="660730"/>
                </a:lnTo>
                <a:lnTo>
                  <a:pt x="436206" y="683336"/>
                </a:lnTo>
                <a:lnTo>
                  <a:pt x="434225" y="687946"/>
                </a:lnTo>
                <a:lnTo>
                  <a:pt x="455498" y="741438"/>
                </a:lnTo>
                <a:lnTo>
                  <a:pt x="436664" y="741438"/>
                </a:lnTo>
                <a:lnTo>
                  <a:pt x="417957" y="694423"/>
                </a:lnTo>
                <a:lnTo>
                  <a:pt x="413334" y="692416"/>
                </a:lnTo>
                <a:lnTo>
                  <a:pt x="405193" y="695680"/>
                </a:lnTo>
                <a:lnTo>
                  <a:pt x="403199" y="700290"/>
                </a:lnTo>
                <a:lnTo>
                  <a:pt x="419569" y="741438"/>
                </a:lnTo>
                <a:lnTo>
                  <a:pt x="397230" y="741438"/>
                </a:lnTo>
                <a:lnTo>
                  <a:pt x="383908" y="707961"/>
                </a:lnTo>
                <a:lnTo>
                  <a:pt x="379298" y="705942"/>
                </a:lnTo>
                <a:lnTo>
                  <a:pt x="371144" y="709218"/>
                </a:lnTo>
                <a:lnTo>
                  <a:pt x="369150" y="713828"/>
                </a:lnTo>
                <a:lnTo>
                  <a:pt x="380136" y="741438"/>
                </a:lnTo>
                <a:lnTo>
                  <a:pt x="312343" y="741438"/>
                </a:lnTo>
                <a:lnTo>
                  <a:pt x="312343" y="596595"/>
                </a:lnTo>
                <a:lnTo>
                  <a:pt x="451535" y="596595"/>
                </a:lnTo>
                <a:lnTo>
                  <a:pt x="455091" y="593039"/>
                </a:lnTo>
                <a:lnTo>
                  <a:pt x="455091" y="584263"/>
                </a:lnTo>
                <a:lnTo>
                  <a:pt x="451535" y="580720"/>
                </a:lnTo>
                <a:lnTo>
                  <a:pt x="312343" y="580720"/>
                </a:lnTo>
                <a:lnTo>
                  <a:pt x="312343" y="476338"/>
                </a:lnTo>
                <a:lnTo>
                  <a:pt x="308787" y="472795"/>
                </a:lnTo>
                <a:lnTo>
                  <a:pt x="300024" y="472795"/>
                </a:lnTo>
                <a:lnTo>
                  <a:pt x="296468" y="476338"/>
                </a:lnTo>
                <a:lnTo>
                  <a:pt x="296468" y="580720"/>
                </a:lnTo>
                <a:lnTo>
                  <a:pt x="231063" y="580720"/>
                </a:lnTo>
                <a:lnTo>
                  <a:pt x="227507" y="584263"/>
                </a:lnTo>
                <a:lnTo>
                  <a:pt x="227507" y="593039"/>
                </a:lnTo>
                <a:lnTo>
                  <a:pt x="231063" y="596595"/>
                </a:lnTo>
                <a:lnTo>
                  <a:pt x="296468" y="596595"/>
                </a:lnTo>
                <a:lnTo>
                  <a:pt x="296468" y="741438"/>
                </a:lnTo>
                <a:lnTo>
                  <a:pt x="151663" y="741438"/>
                </a:lnTo>
                <a:lnTo>
                  <a:pt x="148107" y="744994"/>
                </a:lnTo>
                <a:lnTo>
                  <a:pt x="148107" y="753770"/>
                </a:lnTo>
                <a:lnTo>
                  <a:pt x="151663" y="757313"/>
                </a:lnTo>
                <a:lnTo>
                  <a:pt x="296468" y="757313"/>
                </a:lnTo>
                <a:lnTo>
                  <a:pt x="296468" y="887209"/>
                </a:lnTo>
                <a:lnTo>
                  <a:pt x="111785" y="887209"/>
                </a:lnTo>
                <a:lnTo>
                  <a:pt x="111785" y="798652"/>
                </a:lnTo>
                <a:lnTo>
                  <a:pt x="108229" y="795096"/>
                </a:lnTo>
                <a:lnTo>
                  <a:pt x="99466" y="795096"/>
                </a:lnTo>
                <a:lnTo>
                  <a:pt x="95910" y="798652"/>
                </a:lnTo>
                <a:lnTo>
                  <a:pt x="95910" y="899541"/>
                </a:lnTo>
                <a:lnTo>
                  <a:pt x="99466" y="903084"/>
                </a:lnTo>
                <a:lnTo>
                  <a:pt x="900645" y="903084"/>
                </a:lnTo>
                <a:lnTo>
                  <a:pt x="904201" y="899541"/>
                </a:lnTo>
                <a:lnTo>
                  <a:pt x="904201" y="887222"/>
                </a:lnTo>
                <a:lnTo>
                  <a:pt x="904201" y="757313"/>
                </a:lnTo>
                <a:lnTo>
                  <a:pt x="904201" y="741438"/>
                </a:lnTo>
                <a:lnTo>
                  <a:pt x="904201" y="608368"/>
                </a:lnTo>
                <a:lnTo>
                  <a:pt x="904201" y="584111"/>
                </a:lnTo>
                <a:lnTo>
                  <a:pt x="923315" y="554964"/>
                </a:lnTo>
                <a:lnTo>
                  <a:pt x="923582" y="552234"/>
                </a:lnTo>
                <a:close/>
              </a:path>
              <a:path w="1000760" h="1000125">
                <a:moveTo>
                  <a:pt x="930008" y="270002"/>
                </a:moveTo>
                <a:lnTo>
                  <a:pt x="927354" y="256882"/>
                </a:lnTo>
                <a:lnTo>
                  <a:pt x="924153" y="252158"/>
                </a:lnTo>
                <a:lnTo>
                  <a:pt x="920115" y="246164"/>
                </a:lnTo>
                <a:lnTo>
                  <a:pt x="914133" y="242138"/>
                </a:lnTo>
                <a:lnTo>
                  <a:pt x="914133" y="260172"/>
                </a:lnTo>
                <a:lnTo>
                  <a:pt x="914133" y="279857"/>
                </a:lnTo>
                <a:lnTo>
                  <a:pt x="906132" y="287870"/>
                </a:lnTo>
                <a:lnTo>
                  <a:pt x="886421" y="287870"/>
                </a:lnTo>
                <a:lnTo>
                  <a:pt x="878420" y="279857"/>
                </a:lnTo>
                <a:lnTo>
                  <a:pt x="878420" y="260172"/>
                </a:lnTo>
                <a:lnTo>
                  <a:pt x="886421" y="252158"/>
                </a:lnTo>
                <a:lnTo>
                  <a:pt x="906119" y="252158"/>
                </a:lnTo>
                <a:lnTo>
                  <a:pt x="914133" y="260172"/>
                </a:lnTo>
                <a:lnTo>
                  <a:pt x="914133" y="242138"/>
                </a:lnTo>
                <a:lnTo>
                  <a:pt x="909396" y="238937"/>
                </a:lnTo>
                <a:lnTo>
                  <a:pt x="896264" y="236283"/>
                </a:lnTo>
                <a:lnTo>
                  <a:pt x="883145" y="238937"/>
                </a:lnTo>
                <a:lnTo>
                  <a:pt x="872426" y="246164"/>
                </a:lnTo>
                <a:lnTo>
                  <a:pt x="865187" y="256882"/>
                </a:lnTo>
                <a:lnTo>
                  <a:pt x="862533" y="270002"/>
                </a:lnTo>
                <a:lnTo>
                  <a:pt x="862533" y="277850"/>
                </a:lnTo>
                <a:lnTo>
                  <a:pt x="865339" y="285000"/>
                </a:lnTo>
                <a:lnTo>
                  <a:pt x="869848" y="290741"/>
                </a:lnTo>
                <a:lnTo>
                  <a:pt x="714806" y="471716"/>
                </a:lnTo>
                <a:lnTo>
                  <a:pt x="713574" y="470877"/>
                </a:lnTo>
                <a:lnTo>
                  <a:pt x="713574" y="489648"/>
                </a:lnTo>
                <a:lnTo>
                  <a:pt x="713574" y="509333"/>
                </a:lnTo>
                <a:lnTo>
                  <a:pt x="705573" y="517347"/>
                </a:lnTo>
                <a:lnTo>
                  <a:pt x="685876" y="517347"/>
                </a:lnTo>
                <a:lnTo>
                  <a:pt x="677862" y="509333"/>
                </a:lnTo>
                <a:lnTo>
                  <a:pt x="677862" y="495122"/>
                </a:lnTo>
                <a:lnTo>
                  <a:pt x="679488" y="491185"/>
                </a:lnTo>
                <a:lnTo>
                  <a:pt x="682269" y="487870"/>
                </a:lnTo>
                <a:lnTo>
                  <a:pt x="685558" y="484073"/>
                </a:lnTo>
                <a:lnTo>
                  <a:pt x="690333" y="481622"/>
                </a:lnTo>
                <a:lnTo>
                  <a:pt x="705573" y="481622"/>
                </a:lnTo>
                <a:lnTo>
                  <a:pt x="713574" y="489648"/>
                </a:lnTo>
                <a:lnTo>
                  <a:pt x="713574" y="470877"/>
                </a:lnTo>
                <a:lnTo>
                  <a:pt x="713333" y="470700"/>
                </a:lnTo>
                <a:lnTo>
                  <a:pt x="709371" y="467969"/>
                </a:lnTo>
                <a:lnTo>
                  <a:pt x="702805" y="465747"/>
                </a:lnTo>
                <a:lnTo>
                  <a:pt x="689343" y="465747"/>
                </a:lnTo>
                <a:lnTo>
                  <a:pt x="683463" y="467614"/>
                </a:lnTo>
                <a:lnTo>
                  <a:pt x="678370" y="470700"/>
                </a:lnTo>
                <a:lnTo>
                  <a:pt x="634250" y="389115"/>
                </a:lnTo>
                <a:lnTo>
                  <a:pt x="629056" y="379514"/>
                </a:lnTo>
                <a:lnTo>
                  <a:pt x="627151" y="375996"/>
                </a:lnTo>
                <a:lnTo>
                  <a:pt x="629234" y="371640"/>
                </a:lnTo>
                <a:lnTo>
                  <a:pt x="630377" y="367169"/>
                </a:lnTo>
                <a:lnTo>
                  <a:pt x="630478" y="361670"/>
                </a:lnTo>
                <a:lnTo>
                  <a:pt x="627824" y="348551"/>
                </a:lnTo>
                <a:lnTo>
                  <a:pt x="624624" y="343801"/>
                </a:lnTo>
                <a:lnTo>
                  <a:pt x="620585" y="337820"/>
                </a:lnTo>
                <a:lnTo>
                  <a:pt x="614616" y="333794"/>
                </a:lnTo>
                <a:lnTo>
                  <a:pt x="614616" y="351828"/>
                </a:lnTo>
                <a:lnTo>
                  <a:pt x="614616" y="371513"/>
                </a:lnTo>
                <a:lnTo>
                  <a:pt x="606602" y="379514"/>
                </a:lnTo>
                <a:lnTo>
                  <a:pt x="586905" y="379514"/>
                </a:lnTo>
                <a:lnTo>
                  <a:pt x="578891" y="371513"/>
                </a:lnTo>
                <a:lnTo>
                  <a:pt x="578891" y="351828"/>
                </a:lnTo>
                <a:lnTo>
                  <a:pt x="586905" y="343801"/>
                </a:lnTo>
                <a:lnTo>
                  <a:pt x="606602" y="343801"/>
                </a:lnTo>
                <a:lnTo>
                  <a:pt x="614616" y="351828"/>
                </a:lnTo>
                <a:lnTo>
                  <a:pt x="614616" y="333794"/>
                </a:lnTo>
                <a:lnTo>
                  <a:pt x="609866" y="330581"/>
                </a:lnTo>
                <a:lnTo>
                  <a:pt x="596734" y="327926"/>
                </a:lnTo>
                <a:lnTo>
                  <a:pt x="583615" y="330581"/>
                </a:lnTo>
                <a:lnTo>
                  <a:pt x="572897" y="337820"/>
                </a:lnTo>
                <a:lnTo>
                  <a:pt x="565658" y="348551"/>
                </a:lnTo>
                <a:lnTo>
                  <a:pt x="563003" y="361670"/>
                </a:lnTo>
                <a:lnTo>
                  <a:pt x="563003" y="367169"/>
                </a:lnTo>
                <a:lnTo>
                  <a:pt x="564464" y="372313"/>
                </a:lnTo>
                <a:lnTo>
                  <a:pt x="566813" y="376910"/>
                </a:lnTo>
                <a:lnTo>
                  <a:pt x="518083" y="546138"/>
                </a:lnTo>
                <a:lnTo>
                  <a:pt x="518083" y="578815"/>
                </a:lnTo>
                <a:lnTo>
                  <a:pt x="518083" y="598500"/>
                </a:lnTo>
                <a:lnTo>
                  <a:pt x="510070" y="606501"/>
                </a:lnTo>
                <a:lnTo>
                  <a:pt x="490372" y="606501"/>
                </a:lnTo>
                <a:lnTo>
                  <a:pt x="482358" y="598500"/>
                </a:lnTo>
                <a:lnTo>
                  <a:pt x="482358" y="583831"/>
                </a:lnTo>
                <a:lnTo>
                  <a:pt x="484301" y="579475"/>
                </a:lnTo>
                <a:lnTo>
                  <a:pt x="487438" y="576224"/>
                </a:lnTo>
                <a:lnTo>
                  <a:pt x="487565" y="576072"/>
                </a:lnTo>
                <a:lnTo>
                  <a:pt x="490804" y="572820"/>
                </a:lnTo>
                <a:lnTo>
                  <a:pt x="495274" y="570801"/>
                </a:lnTo>
                <a:lnTo>
                  <a:pt x="510057" y="570801"/>
                </a:lnTo>
                <a:lnTo>
                  <a:pt x="518083" y="578815"/>
                </a:lnTo>
                <a:lnTo>
                  <a:pt x="518083" y="546138"/>
                </a:lnTo>
                <a:lnTo>
                  <a:pt x="514591" y="558266"/>
                </a:lnTo>
                <a:lnTo>
                  <a:pt x="510209" y="556171"/>
                </a:lnTo>
                <a:lnTo>
                  <a:pt x="505371" y="554913"/>
                </a:lnTo>
                <a:lnTo>
                  <a:pt x="493102" y="554913"/>
                </a:lnTo>
                <a:lnTo>
                  <a:pt x="486524" y="557149"/>
                </a:lnTo>
                <a:lnTo>
                  <a:pt x="481076" y="560908"/>
                </a:lnTo>
                <a:lnTo>
                  <a:pt x="348945" y="455714"/>
                </a:lnTo>
                <a:lnTo>
                  <a:pt x="336473" y="445782"/>
                </a:lnTo>
                <a:lnTo>
                  <a:pt x="333971" y="443801"/>
                </a:lnTo>
                <a:lnTo>
                  <a:pt x="336537" y="439039"/>
                </a:lnTo>
                <a:lnTo>
                  <a:pt x="338124" y="433705"/>
                </a:lnTo>
                <a:lnTo>
                  <a:pt x="338124" y="427926"/>
                </a:lnTo>
                <a:lnTo>
                  <a:pt x="335470" y="414807"/>
                </a:lnTo>
                <a:lnTo>
                  <a:pt x="332282" y="410070"/>
                </a:lnTo>
                <a:lnTo>
                  <a:pt x="328244" y="404088"/>
                </a:lnTo>
                <a:lnTo>
                  <a:pt x="322262" y="400062"/>
                </a:lnTo>
                <a:lnTo>
                  <a:pt x="322262" y="418084"/>
                </a:lnTo>
                <a:lnTo>
                  <a:pt x="322237" y="432828"/>
                </a:lnTo>
                <a:lnTo>
                  <a:pt x="320306" y="437159"/>
                </a:lnTo>
                <a:lnTo>
                  <a:pt x="317042" y="440486"/>
                </a:lnTo>
                <a:lnTo>
                  <a:pt x="313791" y="443776"/>
                </a:lnTo>
                <a:lnTo>
                  <a:pt x="309333" y="445782"/>
                </a:lnTo>
                <a:lnTo>
                  <a:pt x="299516" y="445782"/>
                </a:lnTo>
                <a:lnTo>
                  <a:pt x="286537" y="418084"/>
                </a:lnTo>
                <a:lnTo>
                  <a:pt x="294551" y="410070"/>
                </a:lnTo>
                <a:lnTo>
                  <a:pt x="314248" y="410070"/>
                </a:lnTo>
                <a:lnTo>
                  <a:pt x="322262" y="418084"/>
                </a:lnTo>
                <a:lnTo>
                  <a:pt x="322262" y="400062"/>
                </a:lnTo>
                <a:lnTo>
                  <a:pt x="317512" y="396849"/>
                </a:lnTo>
                <a:lnTo>
                  <a:pt x="304393" y="394195"/>
                </a:lnTo>
                <a:lnTo>
                  <a:pt x="291274" y="396849"/>
                </a:lnTo>
                <a:lnTo>
                  <a:pt x="280555" y="404088"/>
                </a:lnTo>
                <a:lnTo>
                  <a:pt x="273316" y="414807"/>
                </a:lnTo>
                <a:lnTo>
                  <a:pt x="270662" y="427926"/>
                </a:lnTo>
                <a:lnTo>
                  <a:pt x="270662" y="434594"/>
                </a:lnTo>
                <a:lnTo>
                  <a:pt x="272669" y="440766"/>
                </a:lnTo>
                <a:lnTo>
                  <a:pt x="276009" y="446011"/>
                </a:lnTo>
                <a:lnTo>
                  <a:pt x="121716" y="713054"/>
                </a:lnTo>
                <a:lnTo>
                  <a:pt x="121716" y="739533"/>
                </a:lnTo>
                <a:lnTo>
                  <a:pt x="121716" y="759218"/>
                </a:lnTo>
                <a:lnTo>
                  <a:pt x="113703" y="767232"/>
                </a:lnTo>
                <a:lnTo>
                  <a:pt x="94005" y="767232"/>
                </a:lnTo>
                <a:lnTo>
                  <a:pt x="85991" y="759218"/>
                </a:lnTo>
                <a:lnTo>
                  <a:pt x="85991" y="739533"/>
                </a:lnTo>
                <a:lnTo>
                  <a:pt x="94005" y="731520"/>
                </a:lnTo>
                <a:lnTo>
                  <a:pt x="113703" y="731520"/>
                </a:lnTo>
                <a:lnTo>
                  <a:pt x="121716" y="739533"/>
                </a:lnTo>
                <a:lnTo>
                  <a:pt x="121716" y="713054"/>
                </a:lnTo>
                <a:lnTo>
                  <a:pt x="118275" y="719010"/>
                </a:lnTo>
                <a:lnTo>
                  <a:pt x="113880" y="716915"/>
                </a:lnTo>
                <a:lnTo>
                  <a:pt x="109042" y="715645"/>
                </a:lnTo>
                <a:lnTo>
                  <a:pt x="103847" y="715645"/>
                </a:lnTo>
                <a:lnTo>
                  <a:pt x="90741" y="718299"/>
                </a:lnTo>
                <a:lnTo>
                  <a:pt x="80010" y="725538"/>
                </a:lnTo>
                <a:lnTo>
                  <a:pt x="72771" y="736257"/>
                </a:lnTo>
                <a:lnTo>
                  <a:pt x="70116" y="749376"/>
                </a:lnTo>
                <a:lnTo>
                  <a:pt x="72771" y="762495"/>
                </a:lnTo>
                <a:lnTo>
                  <a:pt x="80010" y="773214"/>
                </a:lnTo>
                <a:lnTo>
                  <a:pt x="90728" y="780453"/>
                </a:lnTo>
                <a:lnTo>
                  <a:pt x="103847" y="783107"/>
                </a:lnTo>
                <a:lnTo>
                  <a:pt x="116967" y="780453"/>
                </a:lnTo>
                <a:lnTo>
                  <a:pt x="127698" y="773214"/>
                </a:lnTo>
                <a:lnTo>
                  <a:pt x="131737" y="767232"/>
                </a:lnTo>
                <a:lnTo>
                  <a:pt x="134924" y="762495"/>
                </a:lnTo>
                <a:lnTo>
                  <a:pt x="137579" y="749376"/>
                </a:lnTo>
                <a:lnTo>
                  <a:pt x="137579" y="741781"/>
                </a:lnTo>
                <a:lnTo>
                  <a:pt x="134962" y="734847"/>
                </a:lnTo>
                <a:lnTo>
                  <a:pt x="132461" y="731520"/>
                </a:lnTo>
                <a:lnTo>
                  <a:pt x="130708" y="729208"/>
                </a:lnTo>
                <a:lnTo>
                  <a:pt x="136601" y="719010"/>
                </a:lnTo>
                <a:lnTo>
                  <a:pt x="287896" y="457161"/>
                </a:lnTo>
                <a:lnTo>
                  <a:pt x="292798" y="459943"/>
                </a:lnTo>
                <a:lnTo>
                  <a:pt x="298373" y="461657"/>
                </a:lnTo>
                <a:lnTo>
                  <a:pt x="311467" y="461657"/>
                </a:lnTo>
                <a:lnTo>
                  <a:pt x="318020" y="459447"/>
                </a:lnTo>
                <a:lnTo>
                  <a:pt x="321348" y="457161"/>
                </a:lnTo>
                <a:lnTo>
                  <a:pt x="323456" y="455714"/>
                </a:lnTo>
                <a:lnTo>
                  <a:pt x="470585" y="572858"/>
                </a:lnTo>
                <a:lnTo>
                  <a:pt x="468058" y="577596"/>
                </a:lnTo>
                <a:lnTo>
                  <a:pt x="466483" y="582917"/>
                </a:lnTo>
                <a:lnTo>
                  <a:pt x="466483" y="588657"/>
                </a:lnTo>
                <a:lnTo>
                  <a:pt x="469138" y="601776"/>
                </a:lnTo>
                <a:lnTo>
                  <a:pt x="476377" y="612495"/>
                </a:lnTo>
                <a:lnTo>
                  <a:pt x="487095" y="619721"/>
                </a:lnTo>
                <a:lnTo>
                  <a:pt x="500214" y="622376"/>
                </a:lnTo>
                <a:lnTo>
                  <a:pt x="513334" y="619721"/>
                </a:lnTo>
                <a:lnTo>
                  <a:pt x="524052" y="612495"/>
                </a:lnTo>
                <a:lnTo>
                  <a:pt x="528091" y="606501"/>
                </a:lnTo>
                <a:lnTo>
                  <a:pt x="531291" y="601776"/>
                </a:lnTo>
                <a:lnTo>
                  <a:pt x="533946" y="588657"/>
                </a:lnTo>
                <a:lnTo>
                  <a:pt x="533946" y="581520"/>
                </a:lnTo>
                <a:lnTo>
                  <a:pt x="531698" y="574929"/>
                </a:lnTo>
                <a:lnTo>
                  <a:pt x="528815" y="570801"/>
                </a:lnTo>
                <a:lnTo>
                  <a:pt x="527900" y="569468"/>
                </a:lnTo>
                <a:lnTo>
                  <a:pt x="530364" y="560908"/>
                </a:lnTo>
                <a:lnTo>
                  <a:pt x="531126" y="558266"/>
                </a:lnTo>
                <a:lnTo>
                  <a:pt x="579437" y="390461"/>
                </a:lnTo>
                <a:lnTo>
                  <a:pt x="584517" y="393522"/>
                </a:lnTo>
                <a:lnTo>
                  <a:pt x="590384" y="395389"/>
                </a:lnTo>
                <a:lnTo>
                  <a:pt x="603999" y="395389"/>
                </a:lnTo>
                <a:lnTo>
                  <a:pt x="610692" y="393039"/>
                </a:lnTo>
                <a:lnTo>
                  <a:pt x="614311" y="390461"/>
                </a:lnTo>
                <a:lnTo>
                  <a:pt x="616204" y="389115"/>
                </a:lnTo>
                <a:lnTo>
                  <a:pt x="666711" y="482523"/>
                </a:lnTo>
                <a:lnTo>
                  <a:pt x="663778" y="487527"/>
                </a:lnTo>
                <a:lnTo>
                  <a:pt x="661974" y="493268"/>
                </a:lnTo>
                <a:lnTo>
                  <a:pt x="661974" y="499491"/>
                </a:lnTo>
                <a:lnTo>
                  <a:pt x="664629" y="512597"/>
                </a:lnTo>
                <a:lnTo>
                  <a:pt x="671868" y="523316"/>
                </a:lnTo>
                <a:lnTo>
                  <a:pt x="682599" y="530555"/>
                </a:lnTo>
                <a:lnTo>
                  <a:pt x="695718" y="533209"/>
                </a:lnTo>
                <a:lnTo>
                  <a:pt x="708837" y="530555"/>
                </a:lnTo>
                <a:lnTo>
                  <a:pt x="719556" y="523316"/>
                </a:lnTo>
                <a:lnTo>
                  <a:pt x="723595" y="517347"/>
                </a:lnTo>
                <a:lnTo>
                  <a:pt x="726795" y="512597"/>
                </a:lnTo>
                <a:lnTo>
                  <a:pt x="729449" y="499491"/>
                </a:lnTo>
                <a:lnTo>
                  <a:pt x="729449" y="493776"/>
                </a:lnTo>
                <a:lnTo>
                  <a:pt x="727887" y="488480"/>
                </a:lnTo>
                <a:lnTo>
                  <a:pt x="725385" y="483755"/>
                </a:lnTo>
                <a:lnTo>
                  <a:pt x="727214" y="481622"/>
                </a:lnTo>
                <a:lnTo>
                  <a:pt x="735711" y="471716"/>
                </a:lnTo>
                <a:lnTo>
                  <a:pt x="882294" y="300621"/>
                </a:lnTo>
                <a:lnTo>
                  <a:pt x="886561" y="302577"/>
                </a:lnTo>
                <a:lnTo>
                  <a:pt x="891273" y="303733"/>
                </a:lnTo>
                <a:lnTo>
                  <a:pt x="896264" y="303733"/>
                </a:lnTo>
                <a:lnTo>
                  <a:pt x="909383" y="301078"/>
                </a:lnTo>
                <a:lnTo>
                  <a:pt x="910082" y="300621"/>
                </a:lnTo>
                <a:lnTo>
                  <a:pt x="920115" y="293852"/>
                </a:lnTo>
                <a:lnTo>
                  <a:pt x="924140" y="287870"/>
                </a:lnTo>
                <a:lnTo>
                  <a:pt x="927354" y="283121"/>
                </a:lnTo>
                <a:lnTo>
                  <a:pt x="930008" y="270002"/>
                </a:lnTo>
                <a:close/>
              </a:path>
              <a:path w="1000760" h="1000125">
                <a:moveTo>
                  <a:pt x="1000137" y="969657"/>
                </a:moveTo>
                <a:lnTo>
                  <a:pt x="997966" y="958532"/>
                </a:lnTo>
                <a:lnTo>
                  <a:pt x="996111" y="955636"/>
                </a:lnTo>
                <a:lnTo>
                  <a:pt x="992047" y="949325"/>
                </a:lnTo>
                <a:lnTo>
                  <a:pt x="984262" y="943635"/>
                </a:lnTo>
                <a:lnTo>
                  <a:pt x="984262" y="961923"/>
                </a:lnTo>
                <a:lnTo>
                  <a:pt x="984262" y="977392"/>
                </a:lnTo>
                <a:lnTo>
                  <a:pt x="977963" y="983678"/>
                </a:lnTo>
                <a:lnTo>
                  <a:pt x="22161" y="983678"/>
                </a:lnTo>
                <a:lnTo>
                  <a:pt x="15875" y="977392"/>
                </a:lnTo>
                <a:lnTo>
                  <a:pt x="15875" y="961923"/>
                </a:lnTo>
                <a:lnTo>
                  <a:pt x="22161" y="955636"/>
                </a:lnTo>
                <a:lnTo>
                  <a:pt x="977976" y="955636"/>
                </a:lnTo>
                <a:lnTo>
                  <a:pt x="984262" y="961923"/>
                </a:lnTo>
                <a:lnTo>
                  <a:pt x="984262" y="943635"/>
                </a:lnTo>
                <a:lnTo>
                  <a:pt x="983221" y="942873"/>
                </a:lnTo>
                <a:lnTo>
                  <a:pt x="972350" y="939990"/>
                </a:lnTo>
                <a:lnTo>
                  <a:pt x="972350" y="939761"/>
                </a:lnTo>
                <a:lnTo>
                  <a:pt x="972350" y="225399"/>
                </a:lnTo>
                <a:lnTo>
                  <a:pt x="972350" y="225183"/>
                </a:lnTo>
                <a:lnTo>
                  <a:pt x="983195" y="222300"/>
                </a:lnTo>
                <a:lnTo>
                  <a:pt x="992035" y="215836"/>
                </a:lnTo>
                <a:lnTo>
                  <a:pt x="996099" y="209524"/>
                </a:lnTo>
                <a:lnTo>
                  <a:pt x="997953" y="206641"/>
                </a:lnTo>
                <a:lnTo>
                  <a:pt x="1000125" y="195503"/>
                </a:lnTo>
                <a:lnTo>
                  <a:pt x="997775" y="183883"/>
                </a:lnTo>
                <a:lnTo>
                  <a:pt x="996162" y="181483"/>
                </a:lnTo>
                <a:lnTo>
                  <a:pt x="991362" y="174371"/>
                </a:lnTo>
                <a:lnTo>
                  <a:pt x="984262" y="169583"/>
                </a:lnTo>
                <a:lnTo>
                  <a:pt x="984262" y="187769"/>
                </a:lnTo>
                <a:lnTo>
                  <a:pt x="984262" y="203238"/>
                </a:lnTo>
                <a:lnTo>
                  <a:pt x="977976" y="209524"/>
                </a:lnTo>
                <a:lnTo>
                  <a:pt x="956487" y="209524"/>
                </a:lnTo>
                <a:lnTo>
                  <a:pt x="956487" y="225399"/>
                </a:lnTo>
                <a:lnTo>
                  <a:pt x="956487" y="939761"/>
                </a:lnTo>
                <a:lnTo>
                  <a:pt x="43649" y="939761"/>
                </a:lnTo>
                <a:lnTo>
                  <a:pt x="43649" y="225399"/>
                </a:lnTo>
                <a:lnTo>
                  <a:pt x="956487" y="225399"/>
                </a:lnTo>
                <a:lnTo>
                  <a:pt x="956487" y="209524"/>
                </a:lnTo>
                <a:lnTo>
                  <a:pt x="22161" y="209524"/>
                </a:lnTo>
                <a:lnTo>
                  <a:pt x="15887" y="203238"/>
                </a:lnTo>
                <a:lnTo>
                  <a:pt x="15875" y="187769"/>
                </a:lnTo>
                <a:lnTo>
                  <a:pt x="22161" y="181483"/>
                </a:lnTo>
                <a:lnTo>
                  <a:pt x="977976" y="181483"/>
                </a:lnTo>
                <a:lnTo>
                  <a:pt x="984262" y="187769"/>
                </a:lnTo>
                <a:lnTo>
                  <a:pt x="984262" y="169583"/>
                </a:lnTo>
                <a:lnTo>
                  <a:pt x="981875" y="167957"/>
                </a:lnTo>
                <a:lnTo>
                  <a:pt x="970267" y="165608"/>
                </a:lnTo>
                <a:lnTo>
                  <a:pt x="554240" y="165608"/>
                </a:lnTo>
                <a:lnTo>
                  <a:pt x="538099" y="79006"/>
                </a:lnTo>
                <a:lnTo>
                  <a:pt x="538099" y="165608"/>
                </a:lnTo>
                <a:lnTo>
                  <a:pt x="462038" y="165608"/>
                </a:lnTo>
                <a:lnTo>
                  <a:pt x="483311" y="51409"/>
                </a:lnTo>
                <a:lnTo>
                  <a:pt x="488022" y="54864"/>
                </a:lnTo>
                <a:lnTo>
                  <a:pt x="493788" y="56959"/>
                </a:lnTo>
                <a:lnTo>
                  <a:pt x="506336" y="56959"/>
                </a:lnTo>
                <a:lnTo>
                  <a:pt x="512089" y="54864"/>
                </a:lnTo>
                <a:lnTo>
                  <a:pt x="516813" y="51409"/>
                </a:lnTo>
                <a:lnTo>
                  <a:pt x="538099" y="165608"/>
                </a:lnTo>
                <a:lnTo>
                  <a:pt x="538099" y="79006"/>
                </a:lnTo>
                <a:lnTo>
                  <a:pt x="532955" y="51409"/>
                </a:lnTo>
                <a:lnTo>
                  <a:pt x="531025" y="41097"/>
                </a:lnTo>
                <a:lnTo>
                  <a:pt x="528396" y="27000"/>
                </a:lnTo>
                <a:lnTo>
                  <a:pt x="525767" y="16433"/>
                </a:lnTo>
                <a:lnTo>
                  <a:pt x="525360" y="15875"/>
                </a:lnTo>
                <a:lnTo>
                  <a:pt x="519633" y="7861"/>
                </a:lnTo>
                <a:lnTo>
                  <a:pt x="512673" y="3340"/>
                </a:lnTo>
                <a:lnTo>
                  <a:pt x="512673" y="21526"/>
                </a:lnTo>
                <a:lnTo>
                  <a:pt x="512673" y="35433"/>
                </a:lnTo>
                <a:lnTo>
                  <a:pt x="507009" y="41097"/>
                </a:lnTo>
                <a:lnTo>
                  <a:pt x="493102" y="41097"/>
                </a:lnTo>
                <a:lnTo>
                  <a:pt x="487451" y="35433"/>
                </a:lnTo>
                <a:lnTo>
                  <a:pt x="487451" y="21526"/>
                </a:lnTo>
                <a:lnTo>
                  <a:pt x="493102" y="15875"/>
                </a:lnTo>
                <a:lnTo>
                  <a:pt x="507009" y="15875"/>
                </a:lnTo>
                <a:lnTo>
                  <a:pt x="512673" y="21526"/>
                </a:lnTo>
                <a:lnTo>
                  <a:pt x="512673" y="3340"/>
                </a:lnTo>
                <a:lnTo>
                  <a:pt x="510781" y="2108"/>
                </a:lnTo>
                <a:lnTo>
                  <a:pt x="500062" y="0"/>
                </a:lnTo>
                <a:lnTo>
                  <a:pt x="489343" y="2108"/>
                </a:lnTo>
                <a:lnTo>
                  <a:pt x="480504" y="7861"/>
                </a:lnTo>
                <a:lnTo>
                  <a:pt x="474357" y="16433"/>
                </a:lnTo>
                <a:lnTo>
                  <a:pt x="471716" y="26987"/>
                </a:lnTo>
                <a:lnTo>
                  <a:pt x="445884" y="165608"/>
                </a:lnTo>
                <a:lnTo>
                  <a:pt x="29895" y="165608"/>
                </a:lnTo>
                <a:lnTo>
                  <a:pt x="18262" y="167957"/>
                </a:lnTo>
                <a:lnTo>
                  <a:pt x="8775" y="174371"/>
                </a:lnTo>
                <a:lnTo>
                  <a:pt x="2362" y="183870"/>
                </a:lnTo>
                <a:lnTo>
                  <a:pt x="0" y="195491"/>
                </a:lnTo>
                <a:lnTo>
                  <a:pt x="2159" y="206629"/>
                </a:lnTo>
                <a:lnTo>
                  <a:pt x="8077" y="215836"/>
                </a:lnTo>
                <a:lnTo>
                  <a:pt x="16891" y="222288"/>
                </a:lnTo>
                <a:lnTo>
                  <a:pt x="27736" y="225183"/>
                </a:lnTo>
                <a:lnTo>
                  <a:pt x="27774" y="939990"/>
                </a:lnTo>
                <a:lnTo>
                  <a:pt x="16903" y="942873"/>
                </a:lnTo>
                <a:lnTo>
                  <a:pt x="8077" y="949325"/>
                </a:lnTo>
                <a:lnTo>
                  <a:pt x="2159" y="958532"/>
                </a:lnTo>
                <a:lnTo>
                  <a:pt x="0" y="969657"/>
                </a:lnTo>
                <a:lnTo>
                  <a:pt x="2349" y="981278"/>
                </a:lnTo>
                <a:lnTo>
                  <a:pt x="8763" y="990777"/>
                </a:lnTo>
                <a:lnTo>
                  <a:pt x="18262" y="997191"/>
                </a:lnTo>
                <a:lnTo>
                  <a:pt x="29895" y="999553"/>
                </a:lnTo>
                <a:lnTo>
                  <a:pt x="970241" y="999553"/>
                </a:lnTo>
                <a:lnTo>
                  <a:pt x="981862" y="997191"/>
                </a:lnTo>
                <a:lnTo>
                  <a:pt x="991362" y="990790"/>
                </a:lnTo>
                <a:lnTo>
                  <a:pt x="996162" y="983678"/>
                </a:lnTo>
                <a:lnTo>
                  <a:pt x="997775" y="981278"/>
                </a:lnTo>
                <a:lnTo>
                  <a:pt x="1000137" y="9696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769309" y="4889340"/>
            <a:ext cx="2749550" cy="4870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00" spc="-120" b="1">
                <a:solidFill>
                  <a:srgbClr val="B93A09"/>
                </a:solidFill>
                <a:latin typeface="Verdana"/>
                <a:cs typeface="Verdana"/>
              </a:rPr>
              <a:t>Data</a:t>
            </a:r>
            <a:r>
              <a:rPr dirty="0" sz="3000" spc="10" b="1">
                <a:solidFill>
                  <a:srgbClr val="B93A09"/>
                </a:solidFill>
                <a:latin typeface="Verdana"/>
                <a:cs typeface="Verdana"/>
              </a:rPr>
              <a:t> </a:t>
            </a:r>
            <a:r>
              <a:rPr dirty="0" sz="3000" spc="-130" b="1">
                <a:solidFill>
                  <a:srgbClr val="B93A09"/>
                </a:solidFill>
                <a:latin typeface="Verdana"/>
                <a:cs typeface="Verdana"/>
              </a:rPr>
              <a:t>Insights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3681" y="3172075"/>
            <a:ext cx="357187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0" b="1">
                <a:latin typeface="Verdana"/>
                <a:cs typeface="Verdana"/>
              </a:rPr>
              <a:t>Food </a:t>
            </a:r>
            <a:r>
              <a:rPr dirty="0" sz="2200" spc="-160" b="1">
                <a:latin typeface="Verdana"/>
                <a:cs typeface="Verdana"/>
              </a:rPr>
              <a:t>Delivery</a:t>
            </a:r>
            <a:r>
              <a:rPr dirty="0" sz="2200" spc="-280" b="1">
                <a:latin typeface="Verdana"/>
                <a:cs typeface="Verdana"/>
              </a:rPr>
              <a:t> </a:t>
            </a:r>
            <a:r>
              <a:rPr dirty="0" sz="2200" spc="-114" b="1">
                <a:latin typeface="Verdana"/>
                <a:cs typeface="Verdana"/>
              </a:rPr>
              <a:t>Ecosystem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56978" y="1003334"/>
            <a:ext cx="3805554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45" b="1">
                <a:latin typeface="Verdana"/>
                <a:cs typeface="Verdana"/>
              </a:rPr>
              <a:t>Market </a:t>
            </a:r>
            <a:r>
              <a:rPr dirty="0" sz="2200" spc="-254" b="1">
                <a:latin typeface="Verdana"/>
                <a:cs typeface="Verdana"/>
              </a:rPr>
              <a:t>&amp; </a:t>
            </a:r>
            <a:r>
              <a:rPr dirty="0" sz="2200" spc="-114" b="1">
                <a:latin typeface="Verdana"/>
                <a:cs typeface="Verdana"/>
              </a:rPr>
              <a:t>Store</a:t>
            </a:r>
            <a:r>
              <a:rPr dirty="0" sz="2200" spc="-150" b="1">
                <a:latin typeface="Verdana"/>
                <a:cs typeface="Verdana"/>
              </a:rPr>
              <a:t> </a:t>
            </a:r>
            <a:r>
              <a:rPr dirty="0" sz="2200" spc="-225" b="1">
                <a:latin typeface="Verdana"/>
                <a:cs typeface="Verdana"/>
              </a:rPr>
              <a:t>Information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616249" y="3062530"/>
            <a:ext cx="19672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50" b="1">
                <a:latin typeface="Verdana"/>
                <a:cs typeface="Verdana"/>
              </a:rPr>
              <a:t>Order</a:t>
            </a:r>
            <a:r>
              <a:rPr dirty="0" sz="2200" spc="-229" b="1">
                <a:latin typeface="Verdana"/>
                <a:cs typeface="Verdana"/>
              </a:rPr>
              <a:t> </a:t>
            </a:r>
            <a:r>
              <a:rPr dirty="0" sz="2200" spc="-95" b="1">
                <a:latin typeface="Verdana"/>
                <a:cs typeface="Verdana"/>
              </a:rPr>
              <a:t>Metrics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574461" y="6757833"/>
            <a:ext cx="3697604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50" b="1">
                <a:latin typeface="Verdana"/>
                <a:cs typeface="Verdana"/>
              </a:rPr>
              <a:t>Order </a:t>
            </a:r>
            <a:r>
              <a:rPr dirty="0" sz="2200" spc="-200" b="1">
                <a:latin typeface="Verdana"/>
                <a:cs typeface="Verdana"/>
              </a:rPr>
              <a:t>Timing </a:t>
            </a:r>
            <a:r>
              <a:rPr dirty="0" sz="2200" spc="-180" b="1">
                <a:latin typeface="Verdana"/>
                <a:cs typeface="Verdana"/>
              </a:rPr>
              <a:t>and</a:t>
            </a:r>
            <a:r>
              <a:rPr dirty="0" sz="2200" spc="-195" b="1">
                <a:latin typeface="Verdana"/>
                <a:cs typeface="Verdana"/>
              </a:rPr>
              <a:t> </a:t>
            </a:r>
            <a:r>
              <a:rPr dirty="0" sz="2200" spc="-105" b="1">
                <a:latin typeface="Verdana"/>
                <a:cs typeface="Verdana"/>
              </a:rPr>
              <a:t>Protocol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85110" y="8913409"/>
            <a:ext cx="271399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85" b="1">
                <a:latin typeface="Verdana"/>
                <a:cs typeface="Verdana"/>
              </a:rPr>
              <a:t>Partner</a:t>
            </a:r>
            <a:r>
              <a:rPr dirty="0" sz="2200" spc="-204" b="1">
                <a:latin typeface="Verdana"/>
                <a:cs typeface="Verdana"/>
              </a:rPr>
              <a:t> </a:t>
            </a:r>
            <a:r>
              <a:rPr dirty="0" sz="2200" spc="-225" b="1">
                <a:latin typeface="Verdana"/>
                <a:cs typeface="Verdana"/>
              </a:rPr>
              <a:t>Information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26327" y="7405258"/>
            <a:ext cx="3627754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55" b="1">
                <a:latin typeface="Verdana"/>
                <a:cs typeface="Verdana"/>
              </a:rPr>
              <a:t>Visualization </a:t>
            </a:r>
            <a:r>
              <a:rPr dirty="0" sz="2200" spc="-180" b="1">
                <a:latin typeface="Verdana"/>
                <a:cs typeface="Verdana"/>
              </a:rPr>
              <a:t>and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140" b="1">
                <a:latin typeface="Verdana"/>
                <a:cs typeface="Verdana"/>
              </a:rPr>
              <a:t>Analysis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90" y="1084859"/>
            <a:ext cx="8047990" cy="8039100"/>
            <a:chOff x="1028790" y="1084859"/>
            <a:chExt cx="8047990" cy="8039100"/>
          </a:xfrm>
        </p:grpSpPr>
        <p:sp>
          <p:nvSpPr>
            <p:cNvPr id="3" name="object 3"/>
            <p:cNvSpPr/>
            <p:nvPr/>
          </p:nvSpPr>
          <p:spPr>
            <a:xfrm>
              <a:off x="1028790" y="1084859"/>
              <a:ext cx="8047852" cy="8039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69738" y="2330124"/>
              <a:ext cx="6052861" cy="60451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96351" y="2350481"/>
            <a:ext cx="5203190" cy="211328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800" spc="590">
                <a:solidFill>
                  <a:srgbClr val="000000"/>
                </a:solidFill>
              </a:rPr>
              <a:t>Problem</a:t>
            </a:r>
            <a:endParaRPr sz="6800"/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800" spc="869">
                <a:solidFill>
                  <a:srgbClr val="000000"/>
                </a:solidFill>
              </a:rPr>
              <a:t>Statement</a:t>
            </a:r>
            <a:endParaRPr sz="6800"/>
          </a:p>
        </p:txBody>
      </p:sp>
      <p:sp>
        <p:nvSpPr>
          <p:cNvPr id="6" name="object 6"/>
          <p:cNvSpPr/>
          <p:nvPr/>
        </p:nvSpPr>
        <p:spPr>
          <a:xfrm>
            <a:off x="10847176" y="6387175"/>
            <a:ext cx="95250" cy="95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47176" y="6958675"/>
            <a:ext cx="95250" cy="95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847176" y="7530175"/>
            <a:ext cx="95250" cy="95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078851" y="6223980"/>
            <a:ext cx="5069840" cy="1509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00" spc="-25">
                <a:latin typeface="Verdana"/>
                <a:cs typeface="Verdana"/>
              </a:rPr>
              <a:t>Optimize </a:t>
            </a:r>
            <a:r>
              <a:rPr dirty="0" sz="2200" spc="-50">
                <a:latin typeface="Verdana"/>
                <a:cs typeface="Verdana"/>
              </a:rPr>
              <a:t>partner </a:t>
            </a:r>
            <a:r>
              <a:rPr dirty="0" sz="2200" spc="20">
                <a:latin typeface="Verdana"/>
                <a:cs typeface="Verdana"/>
              </a:rPr>
              <a:t>resource</a:t>
            </a:r>
            <a:r>
              <a:rPr dirty="0" sz="2200" spc="-360">
                <a:latin typeface="Verdana"/>
                <a:cs typeface="Verdana"/>
              </a:rPr>
              <a:t> </a:t>
            </a:r>
            <a:r>
              <a:rPr dirty="0" sz="2200">
                <a:latin typeface="Verdana"/>
                <a:cs typeface="Verdana"/>
              </a:rPr>
              <a:t>allocation</a:t>
            </a:r>
            <a:endParaRPr sz="2200">
              <a:latin typeface="Verdana"/>
              <a:cs typeface="Verdana"/>
            </a:endParaRPr>
          </a:p>
          <a:p>
            <a:pPr marL="12700" marR="949325">
              <a:lnSpc>
                <a:spcPts val="4500"/>
              </a:lnSpc>
              <a:spcBef>
                <a:spcPts val="459"/>
              </a:spcBef>
            </a:pPr>
            <a:r>
              <a:rPr dirty="0" sz="2200" spc="-75">
                <a:latin typeface="Verdana"/>
                <a:cs typeface="Verdana"/>
              </a:rPr>
              <a:t>Identify </a:t>
            </a:r>
            <a:r>
              <a:rPr dirty="0" sz="2200" spc="5">
                <a:latin typeface="Verdana"/>
                <a:cs typeface="Verdana"/>
              </a:rPr>
              <a:t>peak </a:t>
            </a:r>
            <a:r>
              <a:rPr dirty="0" sz="2200" spc="-20">
                <a:latin typeface="Verdana"/>
                <a:cs typeface="Verdana"/>
              </a:rPr>
              <a:t>demand</a:t>
            </a:r>
            <a:r>
              <a:rPr dirty="0" sz="2200" spc="-415">
                <a:latin typeface="Verdana"/>
                <a:cs typeface="Verdana"/>
              </a:rPr>
              <a:t> </a:t>
            </a:r>
            <a:r>
              <a:rPr dirty="0" sz="2200" spc="15">
                <a:latin typeface="Verdana"/>
                <a:cs typeface="Verdana"/>
              </a:rPr>
              <a:t>periods  </a:t>
            </a:r>
            <a:r>
              <a:rPr dirty="0" sz="2200" spc="-15">
                <a:latin typeface="Verdana"/>
                <a:cs typeface="Verdana"/>
              </a:rPr>
              <a:t>Enhance </a:t>
            </a:r>
            <a:r>
              <a:rPr dirty="0" sz="2200" spc="-50">
                <a:latin typeface="Verdana"/>
                <a:cs typeface="Verdana"/>
              </a:rPr>
              <a:t>partner</a:t>
            </a:r>
            <a:r>
              <a:rPr dirty="0" sz="2200" spc="-310">
                <a:latin typeface="Verdana"/>
                <a:cs typeface="Verdana"/>
              </a:rPr>
              <a:t> </a:t>
            </a:r>
            <a:r>
              <a:rPr dirty="0" sz="2200" spc="20">
                <a:latin typeface="Verdana"/>
                <a:cs typeface="Verdana"/>
              </a:rPr>
              <a:t>efficiency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13813" y="5789348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 h="0">
                <a:moveTo>
                  <a:pt x="0" y="0"/>
                </a:moveTo>
                <a:lnTo>
                  <a:pt x="6639070" y="0"/>
                </a:lnTo>
              </a:path>
            </a:pathLst>
          </a:custGeom>
          <a:ln w="9525">
            <a:solidFill>
              <a:srgbClr val="B93A0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270" cy="10287000"/>
            <a:chOff x="0" y="0"/>
            <a:chExt cx="1828927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8000" cy="3086100"/>
            </a:xfrm>
            <a:custGeom>
              <a:avLst/>
              <a:gdLst/>
              <a:ahLst/>
              <a:cxnLst/>
              <a:rect l="l" t="t" r="r" b="b"/>
              <a:pathLst>
                <a:path w="18288000" h="3086100">
                  <a:moveTo>
                    <a:pt x="0" y="0"/>
                  </a:moveTo>
                  <a:lnTo>
                    <a:pt x="18287999" y="0"/>
                  </a:lnTo>
                  <a:lnTo>
                    <a:pt x="18287999" y="3086099"/>
                  </a:lnTo>
                  <a:lnTo>
                    <a:pt x="0" y="3086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3A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4774" y="4766583"/>
              <a:ext cx="3124199" cy="2695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13941" y="4766583"/>
              <a:ext cx="3124199" cy="26955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94544" y="4766583"/>
              <a:ext cx="3124199" cy="26955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410987" y="0"/>
              <a:ext cx="2877863" cy="1961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358989"/>
              <a:ext cx="655169" cy="25656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3807" y="4766575"/>
              <a:ext cx="3128010" cy="2693670"/>
            </a:xfrm>
            <a:custGeom>
              <a:avLst/>
              <a:gdLst/>
              <a:ahLst/>
              <a:cxnLst/>
              <a:rect l="l" t="t" r="r" b="b"/>
              <a:pathLst>
                <a:path w="3128010" h="2693670">
                  <a:moveTo>
                    <a:pt x="3127690" y="2693507"/>
                  </a:moveTo>
                  <a:lnTo>
                    <a:pt x="0" y="2693507"/>
                  </a:lnTo>
                  <a:lnTo>
                    <a:pt x="0" y="0"/>
                  </a:lnTo>
                  <a:lnTo>
                    <a:pt x="3127690" y="0"/>
                  </a:lnTo>
                  <a:lnTo>
                    <a:pt x="3127690" y="2693507"/>
                  </a:lnTo>
                  <a:close/>
                </a:path>
              </a:pathLst>
            </a:custGeom>
            <a:solidFill>
              <a:srgbClr val="B93A09">
                <a:alpha val="7764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3807" y="4766575"/>
            <a:ext cx="3128010" cy="269367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algn="ctr" marL="396875" marR="389255" indent="-635">
              <a:lnSpc>
                <a:spcPct val="107800"/>
              </a:lnSpc>
            </a:pPr>
            <a:r>
              <a:rPr dirty="0" sz="2900" spc="-265" b="1">
                <a:solidFill>
                  <a:srgbClr val="FFFFFF"/>
                </a:solidFill>
                <a:latin typeface="Verdana"/>
                <a:cs typeface="Verdana"/>
              </a:rPr>
              <a:t>Data-Driven  </a:t>
            </a:r>
            <a:r>
              <a:rPr dirty="0" sz="2900" spc="-185" b="1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900" spc="-25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-6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-315" b="1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900" spc="-229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-125" b="1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900" spc="-25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-130" b="1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2900" spc="-229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-22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-25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-11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-204" b="1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900" spc="-190" b="1">
                <a:solidFill>
                  <a:srgbClr val="FFFFFF"/>
                </a:solidFill>
                <a:latin typeface="Verdana"/>
                <a:cs typeface="Verdana"/>
              </a:rPr>
              <a:t>Strategy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112385" algn="l"/>
                <a:tab pos="6285865" algn="l"/>
              </a:tabLst>
            </a:pPr>
            <a:r>
              <a:rPr dirty="0" spc="660"/>
              <a:t>Solution	</a:t>
            </a:r>
            <a:r>
              <a:rPr dirty="0" spc="125"/>
              <a:t>&amp;	</a:t>
            </a:r>
            <a:r>
              <a:rPr dirty="0" spc="940"/>
              <a:t>Implementation</a:t>
            </a:r>
          </a:p>
        </p:txBody>
      </p:sp>
      <p:sp>
        <p:nvSpPr>
          <p:cNvPr id="13" name="object 13"/>
          <p:cNvSpPr/>
          <p:nvPr/>
        </p:nvSpPr>
        <p:spPr>
          <a:xfrm>
            <a:off x="4013927" y="4766575"/>
            <a:ext cx="3128010" cy="2693670"/>
          </a:xfrm>
          <a:custGeom>
            <a:avLst/>
            <a:gdLst/>
            <a:ahLst/>
            <a:cxnLst/>
            <a:rect l="l" t="t" r="r" b="b"/>
            <a:pathLst>
              <a:path w="3128009" h="2693670">
                <a:moveTo>
                  <a:pt x="3127690" y="2693507"/>
                </a:moveTo>
                <a:lnTo>
                  <a:pt x="0" y="2693507"/>
                </a:lnTo>
                <a:lnTo>
                  <a:pt x="0" y="0"/>
                </a:lnTo>
                <a:lnTo>
                  <a:pt x="3127690" y="0"/>
                </a:lnTo>
                <a:lnTo>
                  <a:pt x="3127690" y="2693507"/>
                </a:lnTo>
                <a:close/>
              </a:path>
            </a:pathLst>
          </a:custGeom>
          <a:solidFill>
            <a:srgbClr val="B93A09">
              <a:alpha val="776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13927" y="4766575"/>
            <a:ext cx="3128010" cy="2693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316865" marR="309880" indent="101600">
              <a:lnSpc>
                <a:spcPct val="106300"/>
              </a:lnSpc>
              <a:spcBef>
                <a:spcPts val="2265"/>
              </a:spcBef>
            </a:pPr>
            <a:r>
              <a:rPr dirty="0" sz="3000" spc="-190" b="1">
                <a:solidFill>
                  <a:srgbClr val="FFFFFF"/>
                </a:solidFill>
                <a:latin typeface="Verdana"/>
                <a:cs typeface="Verdana"/>
              </a:rPr>
              <a:t>Peak Period  </a:t>
            </a:r>
            <a:r>
              <a:rPr dirty="0" sz="3000" spc="-80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175" b="1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000" spc="-8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33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22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26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170" b="1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000" spc="-26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9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000" spc="-24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2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26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11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000" spc="-325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94046" y="4766575"/>
            <a:ext cx="3128010" cy="2693670"/>
          </a:xfrm>
          <a:custGeom>
            <a:avLst/>
            <a:gdLst/>
            <a:ahLst/>
            <a:cxnLst/>
            <a:rect l="l" t="t" r="r" b="b"/>
            <a:pathLst>
              <a:path w="3128009" h="2693670">
                <a:moveTo>
                  <a:pt x="3127690" y="2693507"/>
                </a:moveTo>
                <a:lnTo>
                  <a:pt x="0" y="2693507"/>
                </a:lnTo>
                <a:lnTo>
                  <a:pt x="0" y="0"/>
                </a:lnTo>
                <a:lnTo>
                  <a:pt x="3127690" y="0"/>
                </a:lnTo>
                <a:lnTo>
                  <a:pt x="3127690" y="2693507"/>
                </a:lnTo>
                <a:close/>
              </a:path>
            </a:pathLst>
          </a:custGeom>
          <a:solidFill>
            <a:srgbClr val="B93A09">
              <a:alpha val="776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494046" y="4766575"/>
            <a:ext cx="3128010" cy="2693670"/>
          </a:xfrm>
          <a:prstGeom prst="rect">
            <a:avLst/>
          </a:prstGeom>
        </p:spPr>
        <p:txBody>
          <a:bodyPr wrap="square" lIns="0" tIns="306705" rIns="0" bIns="0" rtlCol="0" vert="horz">
            <a:spAutoFit/>
          </a:bodyPr>
          <a:lstStyle/>
          <a:p>
            <a:pPr algn="just" marL="755650" marR="748030" indent="40640">
              <a:lnSpc>
                <a:spcPct val="106900"/>
              </a:lnSpc>
              <a:spcBef>
                <a:spcPts val="2415"/>
              </a:spcBef>
            </a:pPr>
            <a:r>
              <a:rPr dirty="0" sz="3100" spc="-225" b="1">
                <a:solidFill>
                  <a:srgbClr val="FFFFFF"/>
                </a:solidFill>
                <a:latin typeface="Verdana"/>
                <a:cs typeface="Verdana"/>
              </a:rPr>
              <a:t>Market-  </a:t>
            </a:r>
            <a:r>
              <a:rPr dirty="0" sz="3100" spc="-5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100" spc="-180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100" spc="-8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00" spc="9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00" spc="-26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-170" b="1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100" spc="-26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00" spc="70" b="1">
                <a:solidFill>
                  <a:srgbClr val="FFFFFF"/>
                </a:solidFill>
                <a:latin typeface="Verdana"/>
                <a:cs typeface="Verdana"/>
              </a:rPr>
              <a:t>c  </a:t>
            </a:r>
            <a:r>
              <a:rPr dirty="0" sz="3100" spc="-285" b="1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endParaRPr sz="31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975413" y="4766575"/>
            <a:ext cx="6605270" cy="2695575"/>
            <a:chOff x="10975413" y="4766575"/>
            <a:chExt cx="6605270" cy="2695575"/>
          </a:xfrm>
        </p:grpSpPr>
        <p:sp>
          <p:nvSpPr>
            <p:cNvPr id="18" name="object 18"/>
            <p:cNvSpPr/>
            <p:nvPr/>
          </p:nvSpPr>
          <p:spPr>
            <a:xfrm>
              <a:off x="10975421" y="4766583"/>
              <a:ext cx="3124199" cy="26955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456054" y="4766583"/>
              <a:ext cx="3124199" cy="26955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975413" y="4766575"/>
              <a:ext cx="3128010" cy="2693670"/>
            </a:xfrm>
            <a:custGeom>
              <a:avLst/>
              <a:gdLst/>
              <a:ahLst/>
              <a:cxnLst/>
              <a:rect l="l" t="t" r="r" b="b"/>
              <a:pathLst>
                <a:path w="3128009" h="2693670">
                  <a:moveTo>
                    <a:pt x="3127690" y="2693507"/>
                  </a:moveTo>
                  <a:lnTo>
                    <a:pt x="0" y="2693507"/>
                  </a:lnTo>
                  <a:lnTo>
                    <a:pt x="0" y="0"/>
                  </a:lnTo>
                  <a:lnTo>
                    <a:pt x="3127690" y="0"/>
                  </a:lnTo>
                  <a:lnTo>
                    <a:pt x="3127690" y="2693507"/>
                  </a:lnTo>
                  <a:close/>
                </a:path>
              </a:pathLst>
            </a:custGeom>
            <a:solidFill>
              <a:srgbClr val="B93A09">
                <a:alpha val="7764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0975413" y="4766575"/>
            <a:ext cx="3128010" cy="2693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335915" marR="107950" indent="-220979">
              <a:lnSpc>
                <a:spcPct val="107800"/>
              </a:lnSpc>
              <a:spcBef>
                <a:spcPts val="2435"/>
              </a:spcBef>
            </a:pPr>
            <a:r>
              <a:rPr dirty="0" sz="2900" spc="12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900" spc="-11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-455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900" spc="-170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900" spc="-31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900" spc="-7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320" b="1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900" spc="-7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32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-6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-25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-310" b="1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900" spc="-50" b="1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900" spc="-155" b="1">
                <a:solidFill>
                  <a:srgbClr val="FFFFFF"/>
                </a:solidFill>
                <a:latin typeface="Verdana"/>
                <a:cs typeface="Verdana"/>
              </a:rPr>
              <a:t>Methodology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456043" y="4766575"/>
            <a:ext cx="3128010" cy="2693670"/>
          </a:xfrm>
          <a:custGeom>
            <a:avLst/>
            <a:gdLst/>
            <a:ahLst/>
            <a:cxnLst/>
            <a:rect l="l" t="t" r="r" b="b"/>
            <a:pathLst>
              <a:path w="3128009" h="2693670">
                <a:moveTo>
                  <a:pt x="3127690" y="2693507"/>
                </a:moveTo>
                <a:lnTo>
                  <a:pt x="0" y="2693507"/>
                </a:lnTo>
                <a:lnTo>
                  <a:pt x="0" y="0"/>
                </a:lnTo>
                <a:lnTo>
                  <a:pt x="3127690" y="0"/>
                </a:lnTo>
                <a:lnTo>
                  <a:pt x="3127690" y="2693507"/>
                </a:lnTo>
                <a:close/>
              </a:path>
            </a:pathLst>
          </a:custGeom>
          <a:solidFill>
            <a:srgbClr val="B93A09">
              <a:alpha val="776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456043" y="4766575"/>
            <a:ext cx="3128010" cy="269367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marL="804545" marR="121920" indent="-675005">
              <a:lnSpc>
                <a:spcPct val="107800"/>
              </a:lnSpc>
            </a:pPr>
            <a:r>
              <a:rPr dirty="0" sz="2900" spc="-78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-455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900" spc="-170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900" spc="-125" b="1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900" spc="-7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455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900" spc="-7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32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-22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-229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-22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-25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-11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-204" b="1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900" spc="-105" b="1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8396"/>
            <a:ext cx="18287998" cy="228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227143" y="3277422"/>
            <a:ext cx="11061065" cy="7009765"/>
            <a:chOff x="7227143" y="3277422"/>
            <a:chExt cx="11061065" cy="7009765"/>
          </a:xfrm>
        </p:grpSpPr>
        <p:sp>
          <p:nvSpPr>
            <p:cNvPr id="4" name="object 4"/>
            <p:cNvSpPr/>
            <p:nvPr/>
          </p:nvSpPr>
          <p:spPr>
            <a:xfrm>
              <a:off x="14592482" y="6068293"/>
              <a:ext cx="3695517" cy="42186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27143" y="3277422"/>
              <a:ext cx="10706099" cy="3895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3328415" y="786383"/>
            <a:ext cx="11719560" cy="1213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6853" y="3639433"/>
            <a:ext cx="123825" cy="123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46274" y="3405106"/>
            <a:ext cx="5297805" cy="478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67080">
              <a:lnSpc>
                <a:spcPct val="107800"/>
              </a:lnSpc>
              <a:spcBef>
                <a:spcPts val="95"/>
              </a:spcBef>
            </a:pPr>
            <a:r>
              <a:rPr dirty="0" sz="2900" spc="-55">
                <a:latin typeface="Verdana"/>
                <a:cs typeface="Verdana"/>
              </a:rPr>
              <a:t>Convert </a:t>
            </a:r>
            <a:r>
              <a:rPr dirty="0" sz="2900" spc="-50">
                <a:latin typeface="Verdana"/>
                <a:cs typeface="Verdana"/>
              </a:rPr>
              <a:t>Date </a:t>
            </a:r>
            <a:r>
              <a:rPr dirty="0" sz="2900" spc="-35">
                <a:latin typeface="Verdana"/>
                <a:cs typeface="Verdana"/>
              </a:rPr>
              <a:t>Columns</a:t>
            </a:r>
            <a:r>
              <a:rPr dirty="0" sz="2900" spc="-560">
                <a:latin typeface="Verdana"/>
                <a:cs typeface="Verdana"/>
              </a:rPr>
              <a:t> </a:t>
            </a:r>
            <a:r>
              <a:rPr dirty="0" sz="2900" spc="-5">
                <a:latin typeface="Verdana"/>
                <a:cs typeface="Verdana"/>
              </a:rPr>
              <a:t>to  </a:t>
            </a:r>
            <a:r>
              <a:rPr dirty="0" sz="2900" spc="-75">
                <a:latin typeface="Verdana"/>
                <a:cs typeface="Verdana"/>
              </a:rPr>
              <a:t>Datetime</a:t>
            </a:r>
            <a:r>
              <a:rPr dirty="0" sz="2900" spc="-215">
                <a:latin typeface="Verdana"/>
                <a:cs typeface="Verdana"/>
              </a:rPr>
              <a:t> </a:t>
            </a:r>
            <a:r>
              <a:rPr dirty="0" sz="2900" spc="-75">
                <a:latin typeface="Verdana"/>
                <a:cs typeface="Verdana"/>
              </a:rPr>
              <a:t>Format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900" spc="5">
                <a:latin typeface="Verdana"/>
                <a:cs typeface="Verdana"/>
              </a:rPr>
              <a:t>Calculate </a:t>
            </a:r>
            <a:r>
              <a:rPr dirty="0" sz="2900" spc="-80">
                <a:latin typeface="Verdana"/>
                <a:cs typeface="Verdana"/>
              </a:rPr>
              <a:t>Delivery</a:t>
            </a:r>
            <a:r>
              <a:rPr dirty="0" sz="2900" spc="-434">
                <a:latin typeface="Verdana"/>
                <a:cs typeface="Verdana"/>
              </a:rPr>
              <a:t> </a:t>
            </a:r>
            <a:r>
              <a:rPr dirty="0" sz="2900" spc="-55">
                <a:latin typeface="Verdana"/>
                <a:cs typeface="Verdana"/>
              </a:rPr>
              <a:t>Time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Verdana"/>
              <a:cs typeface="Verdana"/>
            </a:endParaRPr>
          </a:p>
          <a:p>
            <a:pPr marL="12700" marR="5080">
              <a:lnSpc>
                <a:spcPct val="107800"/>
              </a:lnSpc>
              <a:spcBef>
                <a:spcPts val="5"/>
              </a:spcBef>
            </a:pPr>
            <a:r>
              <a:rPr dirty="0" sz="2900" spc="45">
                <a:latin typeface="Verdana"/>
                <a:cs typeface="Verdana"/>
              </a:rPr>
              <a:t>Select </a:t>
            </a:r>
            <a:r>
              <a:rPr dirty="0" sz="2900" spc="-60">
                <a:latin typeface="Verdana"/>
                <a:cs typeface="Verdana"/>
              </a:rPr>
              <a:t>Relevant </a:t>
            </a:r>
            <a:r>
              <a:rPr dirty="0" sz="2900" spc="-25">
                <a:latin typeface="Verdana"/>
                <a:cs typeface="Verdana"/>
              </a:rPr>
              <a:t>Features</a:t>
            </a:r>
            <a:r>
              <a:rPr dirty="0" sz="2900" spc="-665">
                <a:latin typeface="Verdana"/>
                <a:cs typeface="Verdana"/>
              </a:rPr>
              <a:t> </a:t>
            </a:r>
            <a:r>
              <a:rPr dirty="0" sz="2900" spc="-75">
                <a:latin typeface="Verdana"/>
                <a:cs typeface="Verdana"/>
              </a:rPr>
              <a:t>and  </a:t>
            </a:r>
            <a:r>
              <a:rPr dirty="0" sz="2900" spc="-35">
                <a:latin typeface="Verdana"/>
                <a:cs typeface="Verdana"/>
              </a:rPr>
              <a:t>Target</a:t>
            </a:r>
            <a:r>
              <a:rPr dirty="0" sz="2900" spc="-215">
                <a:latin typeface="Verdana"/>
                <a:cs typeface="Verdana"/>
              </a:rPr>
              <a:t> </a:t>
            </a:r>
            <a:r>
              <a:rPr dirty="0" sz="2900" spc="-45">
                <a:latin typeface="Verdana"/>
                <a:cs typeface="Verdana"/>
              </a:rPr>
              <a:t>Variable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Verdana"/>
              <a:cs typeface="Verdana"/>
            </a:endParaRPr>
          </a:p>
          <a:p>
            <a:pPr marL="12700" marR="335280">
              <a:lnSpc>
                <a:spcPct val="107800"/>
              </a:lnSpc>
            </a:pPr>
            <a:r>
              <a:rPr dirty="0" sz="2900" spc="-50">
                <a:latin typeface="Verdana"/>
                <a:cs typeface="Verdana"/>
              </a:rPr>
              <a:t>Split </a:t>
            </a:r>
            <a:r>
              <a:rPr dirty="0" sz="2900" spc="-95">
                <a:latin typeface="Verdana"/>
                <a:cs typeface="Verdana"/>
              </a:rPr>
              <a:t>Data </a:t>
            </a:r>
            <a:r>
              <a:rPr dirty="0" sz="2900" spc="-80">
                <a:latin typeface="Verdana"/>
                <a:cs typeface="Verdana"/>
              </a:rPr>
              <a:t>into </a:t>
            </a:r>
            <a:r>
              <a:rPr dirty="0" sz="2900" spc="-25">
                <a:latin typeface="Verdana"/>
                <a:cs typeface="Verdana"/>
              </a:rPr>
              <a:t>Features</a:t>
            </a:r>
            <a:r>
              <a:rPr dirty="0" sz="2900" spc="-660">
                <a:latin typeface="Verdana"/>
                <a:cs typeface="Verdana"/>
              </a:rPr>
              <a:t> </a:t>
            </a:r>
            <a:r>
              <a:rPr dirty="0" sz="2900" spc="-75">
                <a:latin typeface="Verdana"/>
                <a:cs typeface="Verdana"/>
              </a:rPr>
              <a:t>and  </a:t>
            </a:r>
            <a:r>
              <a:rPr dirty="0" sz="2900" spc="-35">
                <a:latin typeface="Verdana"/>
                <a:cs typeface="Verdana"/>
              </a:rPr>
              <a:t>Target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853" y="5068183"/>
            <a:ext cx="123825" cy="123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853" y="6020683"/>
            <a:ext cx="123825" cy="123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6853" y="7449433"/>
            <a:ext cx="123825" cy="123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738725" cy="9745980"/>
            <a:chOff x="0" y="0"/>
            <a:chExt cx="17738725" cy="97459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903865" cy="55709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288913"/>
              <a:ext cx="3669665" cy="2283460"/>
            </a:xfrm>
            <a:custGeom>
              <a:avLst/>
              <a:gdLst/>
              <a:ahLst/>
              <a:cxnLst/>
              <a:rect l="l" t="t" r="r" b="b"/>
              <a:pathLst>
                <a:path w="3669665" h="2283460">
                  <a:moveTo>
                    <a:pt x="3669411" y="358437"/>
                  </a:moveTo>
                  <a:lnTo>
                    <a:pt x="0" y="2282864"/>
                  </a:lnTo>
                  <a:lnTo>
                    <a:pt x="0" y="1825829"/>
                  </a:lnTo>
                  <a:lnTo>
                    <a:pt x="3481425" y="0"/>
                  </a:lnTo>
                  <a:lnTo>
                    <a:pt x="3669411" y="358437"/>
                  </a:lnTo>
                  <a:close/>
                </a:path>
              </a:pathLst>
            </a:custGeom>
            <a:solidFill>
              <a:srgbClr val="993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18411" y="0"/>
              <a:ext cx="5660390" cy="3123565"/>
            </a:xfrm>
            <a:custGeom>
              <a:avLst/>
              <a:gdLst/>
              <a:ahLst/>
              <a:cxnLst/>
              <a:rect l="l" t="t" r="r" b="b"/>
              <a:pathLst>
                <a:path w="5660390" h="3123565">
                  <a:moveTo>
                    <a:pt x="5660120" y="0"/>
                  </a:moveTo>
                  <a:lnTo>
                    <a:pt x="54107" y="3123091"/>
                  </a:lnTo>
                  <a:lnTo>
                    <a:pt x="0" y="3025966"/>
                  </a:lnTo>
                  <a:lnTo>
                    <a:pt x="5431677" y="0"/>
                  </a:lnTo>
                  <a:lnTo>
                    <a:pt x="5660120" y="0"/>
                  </a:lnTo>
                  <a:close/>
                </a:path>
              </a:pathLst>
            </a:custGeom>
            <a:solidFill>
              <a:srgbClr val="B93A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48457" y="341305"/>
              <a:ext cx="14690108" cy="9404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394421" y="8726830"/>
            <a:ext cx="3001645" cy="3670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250" b="1">
                <a:solidFill>
                  <a:srgbClr val="231F20"/>
                </a:solidFill>
                <a:latin typeface="Verdana"/>
                <a:cs typeface="Verdana"/>
              </a:rPr>
              <a:t>One- </a:t>
            </a:r>
            <a:r>
              <a:rPr dirty="0" sz="2250" spc="-25" b="1">
                <a:solidFill>
                  <a:srgbClr val="231F20"/>
                </a:solidFill>
                <a:latin typeface="Verdana"/>
                <a:cs typeface="Verdana"/>
              </a:rPr>
              <a:t>hot</a:t>
            </a:r>
            <a:r>
              <a:rPr dirty="0" sz="2250" spc="-330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2250" spc="45" b="1">
                <a:solidFill>
                  <a:srgbClr val="231F20"/>
                </a:solidFill>
                <a:latin typeface="Verdana"/>
                <a:cs typeface="Verdana"/>
              </a:rPr>
              <a:t>Encoding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0337" y="6565214"/>
            <a:ext cx="2766060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99"/>
              </a:lnSpc>
              <a:spcBef>
                <a:spcPts val="100"/>
              </a:spcBef>
            </a:pPr>
            <a:r>
              <a:rPr dirty="0" sz="2150" spc="-30" b="1">
                <a:solidFill>
                  <a:srgbClr val="231F20"/>
                </a:solidFill>
                <a:latin typeface="Verdana"/>
                <a:cs typeface="Verdana"/>
              </a:rPr>
              <a:t>Data </a:t>
            </a:r>
            <a:r>
              <a:rPr dirty="0" sz="2150" spc="35" b="1">
                <a:solidFill>
                  <a:srgbClr val="231F20"/>
                </a:solidFill>
                <a:latin typeface="Verdana"/>
                <a:cs typeface="Verdana"/>
              </a:rPr>
              <a:t>Splitting </a:t>
            </a:r>
            <a:r>
              <a:rPr dirty="0" sz="2150" spc="-10" b="1">
                <a:solidFill>
                  <a:srgbClr val="231F20"/>
                </a:solidFill>
                <a:latin typeface="Verdana"/>
                <a:cs typeface="Verdana"/>
              </a:rPr>
              <a:t>for  Training</a:t>
            </a:r>
            <a:r>
              <a:rPr dirty="0" sz="2150" spc="24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2150" spc="-45" b="1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150" spc="40" b="1">
                <a:solidFill>
                  <a:srgbClr val="231F20"/>
                </a:solidFill>
                <a:latin typeface="Verdana"/>
                <a:cs typeface="Verdana"/>
              </a:rPr>
              <a:t>Testing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07142" y="4734087"/>
            <a:ext cx="2788285" cy="1196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00"/>
              </a:lnSpc>
              <a:spcBef>
                <a:spcPts val="100"/>
              </a:spcBef>
            </a:pPr>
            <a:r>
              <a:rPr dirty="0" sz="2250" spc="-10" b="1">
                <a:solidFill>
                  <a:srgbClr val="231F20"/>
                </a:solidFill>
                <a:latin typeface="Verdana"/>
                <a:cs typeface="Verdana"/>
              </a:rPr>
              <a:t>Training </a:t>
            </a:r>
            <a:r>
              <a:rPr dirty="0" sz="2250" spc="-180" b="1">
                <a:solidFill>
                  <a:srgbClr val="231F20"/>
                </a:solidFill>
                <a:latin typeface="Verdana"/>
                <a:cs typeface="Verdana"/>
              </a:rPr>
              <a:t>a </a:t>
            </a:r>
            <a:r>
              <a:rPr dirty="0" sz="2250" spc="-10" b="1">
                <a:solidFill>
                  <a:srgbClr val="231F20"/>
                </a:solidFill>
                <a:latin typeface="Verdana"/>
                <a:cs typeface="Verdana"/>
              </a:rPr>
              <a:t>Linear  </a:t>
            </a:r>
            <a:r>
              <a:rPr dirty="0" sz="2250" spc="60" b="1">
                <a:solidFill>
                  <a:srgbClr val="231F20"/>
                </a:solidFill>
                <a:latin typeface="Verdana"/>
                <a:cs typeface="Verdana"/>
              </a:rPr>
              <a:t>Regression</a:t>
            </a:r>
            <a:endParaRPr sz="2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50" spc="85" b="1">
                <a:solidFill>
                  <a:srgbClr val="231F20"/>
                </a:solidFill>
                <a:latin typeface="Verdana"/>
                <a:cs typeface="Verdana"/>
              </a:rPr>
              <a:t>Model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38771" y="3085953"/>
            <a:ext cx="2186305" cy="7683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150" spc="45" b="1">
                <a:solidFill>
                  <a:srgbClr val="231F20"/>
                </a:solidFill>
                <a:latin typeface="Verdana"/>
                <a:cs typeface="Verdana"/>
              </a:rPr>
              <a:t>Predicting</a:t>
            </a: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150" spc="20" b="1">
                <a:solidFill>
                  <a:srgbClr val="231F20"/>
                </a:solidFill>
                <a:latin typeface="Verdana"/>
                <a:cs typeface="Verdana"/>
              </a:rPr>
              <a:t>Delivery</a:t>
            </a:r>
            <a:r>
              <a:rPr dirty="0" sz="2150" spc="195" b="1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dirty="0" sz="2150" spc="-25" b="1">
                <a:solidFill>
                  <a:srgbClr val="231F20"/>
                </a:solidFill>
                <a:latin typeface="Verdana"/>
                <a:cs typeface="Verdana"/>
              </a:rPr>
              <a:t>Time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2057" y="4629758"/>
            <a:ext cx="3101340" cy="892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650" spc="114" b="1">
                <a:solidFill>
                  <a:srgbClr val="040405"/>
                </a:solidFill>
                <a:latin typeface="Arial"/>
                <a:cs typeface="Arial"/>
              </a:rPr>
              <a:t>Analysis</a:t>
            </a:r>
            <a:endParaRPr sz="5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03770" y="1204042"/>
            <a:ext cx="2051050" cy="113982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150" spc="80" b="1">
                <a:solidFill>
                  <a:srgbClr val="231F20"/>
                </a:solidFill>
                <a:latin typeface="Verdana"/>
                <a:cs typeface="Verdana"/>
              </a:rPr>
              <a:t>Model</a:t>
            </a:r>
            <a:endParaRPr sz="2150">
              <a:latin typeface="Verdana"/>
              <a:cs typeface="Verdana"/>
            </a:endParaRPr>
          </a:p>
          <a:p>
            <a:pPr marL="12700" marR="5080">
              <a:lnSpc>
                <a:spcPct val="113399"/>
              </a:lnSpc>
            </a:pPr>
            <a:r>
              <a:rPr dirty="0" sz="2150" spc="55" b="1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dirty="0" sz="2150" spc="145" b="1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dirty="0" sz="2150" spc="-30" b="1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dirty="0" sz="2150" spc="80" b="1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dirty="0" sz="2150" spc="125" b="1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dirty="0" sz="2150" spc="-30" b="1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dirty="0" sz="2150" spc="-140" b="1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dirty="0" sz="2150" spc="30" b="1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dirty="0" sz="2150" spc="-35" b="1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dirty="0" sz="2150" spc="265" b="1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dirty="0" sz="2150" spc="-40" b="1">
                <a:solidFill>
                  <a:srgbClr val="231F20"/>
                </a:solidFill>
                <a:latin typeface="Verdana"/>
                <a:cs typeface="Verdana"/>
              </a:rPr>
              <a:t>e  </a:t>
            </a:r>
            <a:r>
              <a:rPr dirty="0" sz="2150" spc="15" b="1">
                <a:solidFill>
                  <a:srgbClr val="231F20"/>
                </a:solidFill>
                <a:latin typeface="Verdana"/>
                <a:cs typeface="Verdana"/>
              </a:rPr>
              <a:t>Evaluation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5440" y="8222939"/>
            <a:ext cx="172720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350" i="1">
                <a:latin typeface="Georgia"/>
                <a:cs typeface="Georgia"/>
              </a:rPr>
              <a:t>1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7592" y="6452112"/>
            <a:ext cx="248920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200" i="1">
                <a:latin typeface="Georgia"/>
                <a:cs typeface="Georgia"/>
              </a:rPr>
              <a:t>2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43070" y="4622367"/>
            <a:ext cx="249554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170" i="1">
                <a:latin typeface="Georgia"/>
                <a:cs typeface="Georgia"/>
              </a:rPr>
              <a:t>3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26944" y="2946768"/>
            <a:ext cx="291465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110" i="1">
                <a:latin typeface="Georgia"/>
                <a:cs typeface="Georgia"/>
              </a:rPr>
              <a:t>4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13115" y="1110553"/>
            <a:ext cx="248920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95" i="1">
                <a:latin typeface="Georgia"/>
                <a:cs typeface="Georgia"/>
              </a:rPr>
              <a:t>5</a:t>
            </a:r>
            <a:endParaRPr sz="3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Kivan Ilangakoon</dc:creator>
  <cp:keywords>DAFrrNACuv0,BAE8vi1ajU0</cp:keywords>
  <dc:title>BI - Presentation</dc:title>
  <dcterms:created xsi:type="dcterms:W3CDTF">2023-08-16T22:48:49Z</dcterms:created>
  <dcterms:modified xsi:type="dcterms:W3CDTF">2023-08-16T22:48:49Z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2023-08-16T00:00:00Z</vt:filetime>
  </property>
  <property fmtid="{D5CDD505-2E9C-101B-9397-08002B2CF9AE}" pid="3" name="Creator">
    <vt:lpwstr>Canva</vt:lpwstr>
  </property>
  <property fmtid="{D5CDD505-2E9C-101B-9397-08002B2CF9AE}" pid="4" name="LastSaved">
    <vt:filetime>2023-08-16T00:00:00Z</vt:filetime>
  </property>
</Properties>
</file>